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80" r:id="rId2"/>
    <p:sldId id="286" r:id="rId3"/>
    <p:sldId id="284" r:id="rId4"/>
    <p:sldId id="299" r:id="rId5"/>
    <p:sldId id="304" r:id="rId6"/>
    <p:sldId id="290" r:id="rId7"/>
    <p:sldId id="306" r:id="rId8"/>
    <p:sldId id="301" r:id="rId9"/>
    <p:sldId id="288" r:id="rId10"/>
    <p:sldId id="291" r:id="rId11"/>
    <p:sldId id="292" r:id="rId12"/>
    <p:sldId id="300" r:id="rId13"/>
    <p:sldId id="305" r:id="rId14"/>
    <p:sldId id="303" r:id="rId15"/>
    <p:sldId id="307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6112"/>
    <a:srgbClr val="466112"/>
    <a:srgbClr val="375109"/>
    <a:srgbClr val="3F2A24"/>
    <a:srgbClr val="9F6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14"/>
    <p:restoredTop sz="94617"/>
  </p:normalViewPr>
  <p:slideViewPr>
    <p:cSldViewPr snapToGrid="0" snapToObjects="1" showGuides="1">
      <p:cViewPr varScale="1">
        <p:scale>
          <a:sx n="73" d="100"/>
          <a:sy n="73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710EF6-5A7B-5948-B6A8-E4C359AEAC26}" type="doc">
      <dgm:prSet loTypeId="urn:microsoft.com/office/officeart/2005/8/layout/ven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3F533C0-A562-E342-A93E-971D826BCDD3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85D6DC"/>
          </a:solidFill>
        </a:ln>
      </dgm:spPr>
      <dgm:t>
        <a:bodyPr/>
        <a:lstStyle/>
        <a:p>
          <a:r>
            <a:rPr lang="fr-FR" dirty="0"/>
            <a:t>Préparation des sols</a:t>
          </a:r>
        </a:p>
      </dgm:t>
    </dgm:pt>
    <dgm:pt modelId="{645AF007-2EF4-9541-9FF2-0D03088DCE19}" type="parTrans" cxnId="{0291BFC0-004B-8846-8BB6-44C6328DC3CD}">
      <dgm:prSet/>
      <dgm:spPr/>
      <dgm:t>
        <a:bodyPr/>
        <a:lstStyle/>
        <a:p>
          <a:endParaRPr lang="fr-FR"/>
        </a:p>
      </dgm:t>
    </dgm:pt>
    <dgm:pt modelId="{8287F6C2-29B5-8B43-A070-DD25A3B39839}" type="sibTrans" cxnId="{0291BFC0-004B-8846-8BB6-44C6328DC3CD}">
      <dgm:prSet/>
      <dgm:spPr/>
      <dgm:t>
        <a:bodyPr/>
        <a:lstStyle/>
        <a:p>
          <a:endParaRPr lang="fr-FR"/>
        </a:p>
      </dgm:t>
    </dgm:pt>
    <dgm:pt modelId="{0D3A0459-A25B-A44E-8107-540E7101C4E1}">
      <dgm:prSet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85D6DC"/>
          </a:solidFill>
        </a:ln>
      </dgm:spPr>
      <dgm:t>
        <a:bodyPr/>
        <a:lstStyle/>
        <a:p>
          <a:r>
            <a:rPr lang="fr-FR" dirty="0"/>
            <a:t>Réseaux</a:t>
          </a:r>
        </a:p>
      </dgm:t>
    </dgm:pt>
    <dgm:pt modelId="{FC8139B3-85EE-854C-A53E-21966914931E}" type="parTrans" cxnId="{ED543058-3C40-8F4C-B426-36BFB950125E}">
      <dgm:prSet/>
      <dgm:spPr/>
      <dgm:t>
        <a:bodyPr/>
        <a:lstStyle/>
        <a:p>
          <a:endParaRPr lang="fr-FR"/>
        </a:p>
      </dgm:t>
    </dgm:pt>
    <dgm:pt modelId="{FC3F4DB7-9C88-474D-A1CA-E11D7536319F}" type="sibTrans" cxnId="{ED543058-3C40-8F4C-B426-36BFB950125E}">
      <dgm:prSet/>
      <dgm:spPr/>
      <dgm:t>
        <a:bodyPr/>
        <a:lstStyle/>
        <a:p>
          <a:endParaRPr lang="fr-FR"/>
        </a:p>
      </dgm:t>
    </dgm:pt>
    <dgm:pt modelId="{842961D2-354D-6A49-B2A5-787BB18B6B3B}">
      <dgm:prSet phldrT="[Texte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85D6DC"/>
          </a:solidFill>
        </a:ln>
      </dgm:spPr>
      <dgm:t>
        <a:bodyPr/>
        <a:lstStyle/>
        <a:p>
          <a:r>
            <a:rPr lang="fr-FR" dirty="0"/>
            <a:t>Bornage</a:t>
          </a:r>
        </a:p>
      </dgm:t>
    </dgm:pt>
    <dgm:pt modelId="{4A437E67-98F1-D844-9A59-798D8149ED65}" type="parTrans" cxnId="{F71BD0D0-7984-EA47-AE0C-B908853385C4}">
      <dgm:prSet/>
      <dgm:spPr/>
      <dgm:t>
        <a:bodyPr/>
        <a:lstStyle/>
        <a:p>
          <a:endParaRPr lang="fr-FR"/>
        </a:p>
      </dgm:t>
    </dgm:pt>
    <dgm:pt modelId="{E18C6714-52A9-D14B-A42F-4C13D73CC407}" type="sibTrans" cxnId="{F71BD0D0-7984-EA47-AE0C-B908853385C4}">
      <dgm:prSet/>
      <dgm:spPr/>
      <dgm:t>
        <a:bodyPr/>
        <a:lstStyle/>
        <a:p>
          <a:endParaRPr lang="fr-FR"/>
        </a:p>
      </dgm:t>
    </dgm:pt>
    <dgm:pt modelId="{104E74E3-185B-2F44-9BFF-AD9BDF8A5696}">
      <dgm:prSet phldrT="[Texte]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>
          <a:solidFill>
            <a:srgbClr val="85D6DC"/>
          </a:solidFill>
        </a:ln>
      </dgm:spPr>
      <dgm:t>
        <a:bodyPr/>
        <a:lstStyle/>
        <a:p>
          <a:r>
            <a:rPr lang="fr-FR" dirty="0"/>
            <a:t>Étude</a:t>
          </a:r>
          <a:br>
            <a:rPr lang="fr-FR" dirty="0"/>
          </a:br>
          <a:r>
            <a:rPr lang="fr-FR" dirty="0"/>
            <a:t>de sol</a:t>
          </a:r>
        </a:p>
      </dgm:t>
    </dgm:pt>
    <dgm:pt modelId="{76EB9134-D705-0E47-B667-737EF2A4B588}" type="parTrans" cxnId="{90C3D10A-C055-2E44-A46A-15516EB88A08}">
      <dgm:prSet/>
      <dgm:spPr/>
      <dgm:t>
        <a:bodyPr/>
        <a:lstStyle/>
        <a:p>
          <a:endParaRPr lang="fr-FR"/>
        </a:p>
      </dgm:t>
    </dgm:pt>
    <dgm:pt modelId="{C8453492-EBF0-D84E-AAFE-2B281D61D41B}" type="sibTrans" cxnId="{90C3D10A-C055-2E44-A46A-15516EB88A08}">
      <dgm:prSet/>
      <dgm:spPr/>
      <dgm:t>
        <a:bodyPr/>
        <a:lstStyle/>
        <a:p>
          <a:endParaRPr lang="fr-FR"/>
        </a:p>
      </dgm:t>
    </dgm:pt>
    <dgm:pt modelId="{DE06F12A-C7B8-9E4B-BD22-E126442162E5}" type="pres">
      <dgm:prSet presAssocID="{8A710EF6-5A7B-5948-B6A8-E4C359AEAC26}" presName="Name0" presStyleCnt="0">
        <dgm:presLayoutVars>
          <dgm:chMax val="7"/>
          <dgm:resizeHandles val="exact"/>
        </dgm:presLayoutVars>
      </dgm:prSet>
      <dgm:spPr/>
    </dgm:pt>
    <dgm:pt modelId="{FFC8DEB2-A48B-AD40-8713-938A8B32A031}" type="pres">
      <dgm:prSet presAssocID="{8A710EF6-5A7B-5948-B6A8-E4C359AEAC26}" presName="comp1" presStyleCnt="0"/>
      <dgm:spPr/>
    </dgm:pt>
    <dgm:pt modelId="{6D298AD0-8BF6-0E40-921A-C5974E1062DB}" type="pres">
      <dgm:prSet presAssocID="{8A710EF6-5A7B-5948-B6A8-E4C359AEAC26}" presName="circle1" presStyleLbl="node1" presStyleIdx="0" presStyleCnt="4"/>
      <dgm:spPr/>
    </dgm:pt>
    <dgm:pt modelId="{D405C845-AB33-3941-A0C0-CDB48C91449E}" type="pres">
      <dgm:prSet presAssocID="{8A710EF6-5A7B-5948-B6A8-E4C359AEAC26}" presName="c1text" presStyleLbl="node1" presStyleIdx="0" presStyleCnt="4">
        <dgm:presLayoutVars>
          <dgm:bulletEnabled val="1"/>
        </dgm:presLayoutVars>
      </dgm:prSet>
      <dgm:spPr/>
    </dgm:pt>
    <dgm:pt modelId="{A1B6D7DA-4CCB-E544-A8F9-77C57C922EFA}" type="pres">
      <dgm:prSet presAssocID="{8A710EF6-5A7B-5948-B6A8-E4C359AEAC26}" presName="comp2" presStyleCnt="0"/>
      <dgm:spPr/>
    </dgm:pt>
    <dgm:pt modelId="{AD8340CB-30A1-9E47-A7F6-CC539ECD684F}" type="pres">
      <dgm:prSet presAssocID="{8A710EF6-5A7B-5948-B6A8-E4C359AEAC26}" presName="circle2" presStyleLbl="node1" presStyleIdx="1" presStyleCnt="4"/>
      <dgm:spPr/>
    </dgm:pt>
    <dgm:pt modelId="{DAF13F44-44DC-D747-8947-792156A88569}" type="pres">
      <dgm:prSet presAssocID="{8A710EF6-5A7B-5948-B6A8-E4C359AEAC26}" presName="c2text" presStyleLbl="node1" presStyleIdx="1" presStyleCnt="4">
        <dgm:presLayoutVars>
          <dgm:bulletEnabled val="1"/>
        </dgm:presLayoutVars>
      </dgm:prSet>
      <dgm:spPr/>
    </dgm:pt>
    <dgm:pt modelId="{C5B9498F-C150-1C4F-A1E0-F39DE0C5AF4D}" type="pres">
      <dgm:prSet presAssocID="{8A710EF6-5A7B-5948-B6A8-E4C359AEAC26}" presName="comp3" presStyleCnt="0"/>
      <dgm:spPr/>
    </dgm:pt>
    <dgm:pt modelId="{8CA4B55C-4E6E-5948-ABF2-2B52353FDAC6}" type="pres">
      <dgm:prSet presAssocID="{8A710EF6-5A7B-5948-B6A8-E4C359AEAC26}" presName="circle3" presStyleLbl="node1" presStyleIdx="2" presStyleCnt="4"/>
      <dgm:spPr/>
    </dgm:pt>
    <dgm:pt modelId="{3342E0BB-DE31-9D43-A88A-661A9849BD5D}" type="pres">
      <dgm:prSet presAssocID="{8A710EF6-5A7B-5948-B6A8-E4C359AEAC26}" presName="c3text" presStyleLbl="node1" presStyleIdx="2" presStyleCnt="4">
        <dgm:presLayoutVars>
          <dgm:bulletEnabled val="1"/>
        </dgm:presLayoutVars>
      </dgm:prSet>
      <dgm:spPr/>
    </dgm:pt>
    <dgm:pt modelId="{E15D7810-F506-1344-AC19-3A6119A14A56}" type="pres">
      <dgm:prSet presAssocID="{8A710EF6-5A7B-5948-B6A8-E4C359AEAC26}" presName="comp4" presStyleCnt="0"/>
      <dgm:spPr/>
    </dgm:pt>
    <dgm:pt modelId="{56537DBE-3867-7C4D-AA83-5EBEBCDCE037}" type="pres">
      <dgm:prSet presAssocID="{8A710EF6-5A7B-5948-B6A8-E4C359AEAC26}" presName="circle4" presStyleLbl="node1" presStyleIdx="3" presStyleCnt="4"/>
      <dgm:spPr/>
    </dgm:pt>
    <dgm:pt modelId="{D15E0D93-ABC5-D143-814A-1912FA7A8A17}" type="pres">
      <dgm:prSet presAssocID="{8A710EF6-5A7B-5948-B6A8-E4C359AEAC26}" presName="c4text" presStyleLbl="node1" presStyleIdx="3" presStyleCnt="4">
        <dgm:presLayoutVars>
          <dgm:bulletEnabled val="1"/>
        </dgm:presLayoutVars>
      </dgm:prSet>
      <dgm:spPr/>
    </dgm:pt>
  </dgm:ptLst>
  <dgm:cxnLst>
    <dgm:cxn modelId="{070E3B02-AB11-2541-B7E3-C7346792530D}" type="presOf" srcId="{73F533C0-A562-E342-A93E-971D826BCDD3}" destId="{D405C845-AB33-3941-A0C0-CDB48C91449E}" srcOrd="1" destOrd="0" presId="urn:microsoft.com/office/officeart/2005/8/layout/venn2"/>
    <dgm:cxn modelId="{90C3D10A-C055-2E44-A46A-15516EB88A08}" srcId="{8A710EF6-5A7B-5948-B6A8-E4C359AEAC26}" destId="{104E74E3-185B-2F44-9BFF-AD9BDF8A5696}" srcOrd="3" destOrd="0" parTransId="{76EB9134-D705-0E47-B667-737EF2A4B588}" sibTransId="{C8453492-EBF0-D84E-AAFE-2B281D61D41B}"/>
    <dgm:cxn modelId="{9CEE230D-0A58-3E49-91C0-DAE1DE33C899}" type="presOf" srcId="{842961D2-354D-6A49-B2A5-787BB18B6B3B}" destId="{8CA4B55C-4E6E-5948-ABF2-2B52353FDAC6}" srcOrd="0" destOrd="0" presId="urn:microsoft.com/office/officeart/2005/8/layout/venn2"/>
    <dgm:cxn modelId="{3CF6F744-BF2D-D746-BD09-27FBA81097D7}" type="presOf" srcId="{0D3A0459-A25B-A44E-8107-540E7101C4E1}" destId="{DAF13F44-44DC-D747-8947-792156A88569}" srcOrd="1" destOrd="0" presId="urn:microsoft.com/office/officeart/2005/8/layout/venn2"/>
    <dgm:cxn modelId="{637C3445-46D0-C041-B7C2-6B1E96B7F1AF}" type="presOf" srcId="{73F533C0-A562-E342-A93E-971D826BCDD3}" destId="{6D298AD0-8BF6-0E40-921A-C5974E1062DB}" srcOrd="0" destOrd="0" presId="urn:microsoft.com/office/officeart/2005/8/layout/venn2"/>
    <dgm:cxn modelId="{ED543058-3C40-8F4C-B426-36BFB950125E}" srcId="{8A710EF6-5A7B-5948-B6A8-E4C359AEAC26}" destId="{0D3A0459-A25B-A44E-8107-540E7101C4E1}" srcOrd="1" destOrd="0" parTransId="{FC8139B3-85EE-854C-A53E-21966914931E}" sibTransId="{FC3F4DB7-9C88-474D-A1CA-E11D7536319F}"/>
    <dgm:cxn modelId="{3C8B3B62-E44C-5042-ABD1-76B1D571FE74}" type="presOf" srcId="{0D3A0459-A25B-A44E-8107-540E7101C4E1}" destId="{AD8340CB-30A1-9E47-A7F6-CC539ECD684F}" srcOrd="0" destOrd="0" presId="urn:microsoft.com/office/officeart/2005/8/layout/venn2"/>
    <dgm:cxn modelId="{927F486E-D262-1440-B8E7-8BB24E024D8C}" type="presOf" srcId="{104E74E3-185B-2F44-9BFF-AD9BDF8A5696}" destId="{56537DBE-3867-7C4D-AA83-5EBEBCDCE037}" srcOrd="0" destOrd="0" presId="urn:microsoft.com/office/officeart/2005/8/layout/venn2"/>
    <dgm:cxn modelId="{0594297B-FA79-5D42-8CE3-7716266A57C3}" type="presOf" srcId="{104E74E3-185B-2F44-9BFF-AD9BDF8A5696}" destId="{D15E0D93-ABC5-D143-814A-1912FA7A8A17}" srcOrd="1" destOrd="0" presId="urn:microsoft.com/office/officeart/2005/8/layout/venn2"/>
    <dgm:cxn modelId="{36D9088E-0337-CE45-AABC-4AA8C3F3EDA2}" type="presOf" srcId="{8A710EF6-5A7B-5948-B6A8-E4C359AEAC26}" destId="{DE06F12A-C7B8-9E4B-BD22-E126442162E5}" srcOrd="0" destOrd="0" presId="urn:microsoft.com/office/officeart/2005/8/layout/venn2"/>
    <dgm:cxn modelId="{6052B1AD-29E5-AD46-A3E1-ED4A0844F86F}" type="presOf" srcId="{842961D2-354D-6A49-B2A5-787BB18B6B3B}" destId="{3342E0BB-DE31-9D43-A88A-661A9849BD5D}" srcOrd="1" destOrd="0" presId="urn:microsoft.com/office/officeart/2005/8/layout/venn2"/>
    <dgm:cxn modelId="{0291BFC0-004B-8846-8BB6-44C6328DC3CD}" srcId="{8A710EF6-5A7B-5948-B6A8-E4C359AEAC26}" destId="{73F533C0-A562-E342-A93E-971D826BCDD3}" srcOrd="0" destOrd="0" parTransId="{645AF007-2EF4-9541-9FF2-0D03088DCE19}" sibTransId="{8287F6C2-29B5-8B43-A070-DD25A3B39839}"/>
    <dgm:cxn modelId="{F71BD0D0-7984-EA47-AE0C-B908853385C4}" srcId="{8A710EF6-5A7B-5948-B6A8-E4C359AEAC26}" destId="{842961D2-354D-6A49-B2A5-787BB18B6B3B}" srcOrd="2" destOrd="0" parTransId="{4A437E67-98F1-D844-9A59-798D8149ED65}" sibTransId="{E18C6714-52A9-D14B-A42F-4C13D73CC407}"/>
    <dgm:cxn modelId="{DB771496-A446-1742-A86A-565B6EE7D15B}" type="presParOf" srcId="{DE06F12A-C7B8-9E4B-BD22-E126442162E5}" destId="{FFC8DEB2-A48B-AD40-8713-938A8B32A031}" srcOrd="0" destOrd="0" presId="urn:microsoft.com/office/officeart/2005/8/layout/venn2"/>
    <dgm:cxn modelId="{AD0F2407-6515-9E4C-AA59-C6E051624672}" type="presParOf" srcId="{FFC8DEB2-A48B-AD40-8713-938A8B32A031}" destId="{6D298AD0-8BF6-0E40-921A-C5974E1062DB}" srcOrd="0" destOrd="0" presId="urn:microsoft.com/office/officeart/2005/8/layout/venn2"/>
    <dgm:cxn modelId="{FB64F6F5-1763-2D4B-858E-887947B11A7C}" type="presParOf" srcId="{FFC8DEB2-A48B-AD40-8713-938A8B32A031}" destId="{D405C845-AB33-3941-A0C0-CDB48C91449E}" srcOrd="1" destOrd="0" presId="urn:microsoft.com/office/officeart/2005/8/layout/venn2"/>
    <dgm:cxn modelId="{999A0A94-706C-B74A-A854-2BBA2E474951}" type="presParOf" srcId="{DE06F12A-C7B8-9E4B-BD22-E126442162E5}" destId="{A1B6D7DA-4CCB-E544-A8F9-77C57C922EFA}" srcOrd="1" destOrd="0" presId="urn:microsoft.com/office/officeart/2005/8/layout/venn2"/>
    <dgm:cxn modelId="{3E41EF01-081B-914E-B455-E3EEC941C043}" type="presParOf" srcId="{A1B6D7DA-4CCB-E544-A8F9-77C57C922EFA}" destId="{AD8340CB-30A1-9E47-A7F6-CC539ECD684F}" srcOrd="0" destOrd="0" presId="urn:microsoft.com/office/officeart/2005/8/layout/venn2"/>
    <dgm:cxn modelId="{354EFF8B-EF01-6B4A-B49A-F8D762CED3D6}" type="presParOf" srcId="{A1B6D7DA-4CCB-E544-A8F9-77C57C922EFA}" destId="{DAF13F44-44DC-D747-8947-792156A88569}" srcOrd="1" destOrd="0" presId="urn:microsoft.com/office/officeart/2005/8/layout/venn2"/>
    <dgm:cxn modelId="{FF54835D-D720-9743-9634-DDFFA689CA42}" type="presParOf" srcId="{DE06F12A-C7B8-9E4B-BD22-E126442162E5}" destId="{C5B9498F-C150-1C4F-A1E0-F39DE0C5AF4D}" srcOrd="2" destOrd="0" presId="urn:microsoft.com/office/officeart/2005/8/layout/venn2"/>
    <dgm:cxn modelId="{1429D0AE-FED4-1E42-AA79-0D115D0DE5E2}" type="presParOf" srcId="{C5B9498F-C150-1C4F-A1E0-F39DE0C5AF4D}" destId="{8CA4B55C-4E6E-5948-ABF2-2B52353FDAC6}" srcOrd="0" destOrd="0" presId="urn:microsoft.com/office/officeart/2005/8/layout/venn2"/>
    <dgm:cxn modelId="{666A59FE-00E6-2E4C-9186-AF7B0FFCE736}" type="presParOf" srcId="{C5B9498F-C150-1C4F-A1E0-F39DE0C5AF4D}" destId="{3342E0BB-DE31-9D43-A88A-661A9849BD5D}" srcOrd="1" destOrd="0" presId="urn:microsoft.com/office/officeart/2005/8/layout/venn2"/>
    <dgm:cxn modelId="{F19F8F9B-F8BB-B841-A89D-38540FE63B13}" type="presParOf" srcId="{DE06F12A-C7B8-9E4B-BD22-E126442162E5}" destId="{E15D7810-F506-1344-AC19-3A6119A14A56}" srcOrd="3" destOrd="0" presId="urn:microsoft.com/office/officeart/2005/8/layout/venn2"/>
    <dgm:cxn modelId="{C892BD7D-E69C-2E4D-B3A0-2D54C57D2890}" type="presParOf" srcId="{E15D7810-F506-1344-AC19-3A6119A14A56}" destId="{56537DBE-3867-7C4D-AA83-5EBEBCDCE037}" srcOrd="0" destOrd="0" presId="urn:microsoft.com/office/officeart/2005/8/layout/venn2"/>
    <dgm:cxn modelId="{E143F4F0-E622-4845-A281-4ED202174A9F}" type="presParOf" srcId="{E15D7810-F506-1344-AC19-3A6119A14A56}" destId="{D15E0D93-ABC5-D143-814A-1912FA7A8A17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347771-465F-DC45-9070-ED56D19886E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C9BDE0C-5AD5-3942-BD64-417C0CE9BBF3}">
      <dgm:prSet/>
      <dgm:spPr>
        <a:solidFill>
          <a:srgbClr val="FF4376">
            <a:alpha val="50000"/>
          </a:srgbClr>
        </a:solidFill>
      </dgm:spPr>
      <dgm:t>
        <a:bodyPr/>
        <a:lstStyle/>
        <a:p>
          <a:r>
            <a:rPr lang="fr-FR" dirty="0"/>
            <a:t>Autorisation</a:t>
          </a:r>
        </a:p>
      </dgm:t>
    </dgm:pt>
    <dgm:pt modelId="{F03F252D-D44E-0345-956F-A82A0EB13CDF}" type="parTrans" cxnId="{9B35CAB9-088F-664E-8296-BBA19F92F486}">
      <dgm:prSet/>
      <dgm:spPr/>
      <dgm:t>
        <a:bodyPr/>
        <a:lstStyle/>
        <a:p>
          <a:endParaRPr lang="fr-FR"/>
        </a:p>
      </dgm:t>
    </dgm:pt>
    <dgm:pt modelId="{18DD74F8-7D84-8141-8B61-B2FD71C710A6}" type="sibTrans" cxnId="{9B35CAB9-088F-664E-8296-BBA19F92F486}">
      <dgm:prSet/>
      <dgm:spPr/>
      <dgm:t>
        <a:bodyPr/>
        <a:lstStyle/>
        <a:p>
          <a:endParaRPr lang="fr-FR"/>
        </a:p>
      </dgm:t>
    </dgm:pt>
    <dgm:pt modelId="{75BBE46A-7506-8C4F-984F-86E93BBB2A52}">
      <dgm:prSet phldrT="[Texte]"/>
      <dgm:spPr>
        <a:solidFill>
          <a:srgbClr val="FF4376">
            <a:alpha val="50000"/>
          </a:srgbClr>
        </a:solidFill>
      </dgm:spPr>
      <dgm:t>
        <a:bodyPr/>
        <a:lstStyle/>
        <a:p>
          <a:r>
            <a:rPr lang="fr-FR" dirty="0"/>
            <a:t>Engagement</a:t>
          </a:r>
        </a:p>
      </dgm:t>
    </dgm:pt>
    <dgm:pt modelId="{21A66B94-349E-D14A-A5FD-2A0EE45D5836}" type="parTrans" cxnId="{60CC6AE1-41A0-FE46-83AE-A28C53259FB9}">
      <dgm:prSet/>
      <dgm:spPr/>
      <dgm:t>
        <a:bodyPr/>
        <a:lstStyle/>
        <a:p>
          <a:endParaRPr lang="fr-FR"/>
        </a:p>
      </dgm:t>
    </dgm:pt>
    <dgm:pt modelId="{4FB3A959-6EDA-DC4F-A1F3-461DCF47733A}" type="sibTrans" cxnId="{60CC6AE1-41A0-FE46-83AE-A28C53259FB9}">
      <dgm:prSet/>
      <dgm:spPr/>
      <dgm:t>
        <a:bodyPr/>
        <a:lstStyle/>
        <a:p>
          <a:endParaRPr lang="fr-FR"/>
        </a:p>
      </dgm:t>
    </dgm:pt>
    <dgm:pt modelId="{8D92ED0B-FF76-FF45-B03A-EB944BC20FBB}">
      <dgm:prSet phldrT="[Texte]"/>
      <dgm:spPr>
        <a:solidFill>
          <a:srgbClr val="FF4376">
            <a:alpha val="50000"/>
          </a:srgbClr>
        </a:solidFill>
      </dgm:spPr>
      <dgm:t>
        <a:bodyPr/>
        <a:lstStyle/>
        <a:p>
          <a:r>
            <a:rPr lang="fr-FR" dirty="0"/>
            <a:t>Planification </a:t>
          </a:r>
        </a:p>
      </dgm:t>
    </dgm:pt>
    <dgm:pt modelId="{B4A00DD2-D6E0-7C45-9400-A6172B7A26B2}" type="parTrans" cxnId="{E061A07A-032F-6541-9AC2-68F1F12D3077}">
      <dgm:prSet/>
      <dgm:spPr/>
      <dgm:t>
        <a:bodyPr/>
        <a:lstStyle/>
        <a:p>
          <a:endParaRPr lang="fr-FR"/>
        </a:p>
      </dgm:t>
    </dgm:pt>
    <dgm:pt modelId="{8F14B86B-86D4-1B49-953E-9640277F29C0}" type="sibTrans" cxnId="{E061A07A-032F-6541-9AC2-68F1F12D3077}">
      <dgm:prSet/>
      <dgm:spPr/>
      <dgm:t>
        <a:bodyPr/>
        <a:lstStyle/>
        <a:p>
          <a:endParaRPr lang="fr-FR"/>
        </a:p>
      </dgm:t>
    </dgm:pt>
    <dgm:pt modelId="{FE4B21DD-4740-2F48-9EE8-3021AA9CBB98}">
      <dgm:prSet phldrT="[Texte]"/>
      <dgm:spPr>
        <a:solidFill>
          <a:srgbClr val="FF4376">
            <a:alpha val="50000"/>
          </a:srgbClr>
        </a:solidFill>
      </dgm:spPr>
      <dgm:t>
        <a:bodyPr/>
        <a:lstStyle/>
        <a:p>
          <a:r>
            <a:rPr lang="fr-FR" dirty="0"/>
            <a:t>Contractuel</a:t>
          </a:r>
        </a:p>
      </dgm:t>
    </dgm:pt>
    <dgm:pt modelId="{CFBAF141-86C0-3B45-BA3E-AD6776DDF952}" type="parTrans" cxnId="{0E5D2376-4930-9447-946C-D61094DC35D7}">
      <dgm:prSet/>
      <dgm:spPr/>
      <dgm:t>
        <a:bodyPr/>
        <a:lstStyle/>
        <a:p>
          <a:endParaRPr lang="fr-FR"/>
        </a:p>
      </dgm:t>
    </dgm:pt>
    <dgm:pt modelId="{F7E09411-489D-6F45-A7BC-8EA4F10B2059}" type="sibTrans" cxnId="{0E5D2376-4930-9447-946C-D61094DC35D7}">
      <dgm:prSet/>
      <dgm:spPr/>
      <dgm:t>
        <a:bodyPr/>
        <a:lstStyle/>
        <a:p>
          <a:endParaRPr lang="fr-FR"/>
        </a:p>
      </dgm:t>
    </dgm:pt>
    <dgm:pt modelId="{25C4834E-E9EC-B746-BFEA-16703CBE2158}" type="pres">
      <dgm:prSet presAssocID="{8D347771-465F-DC45-9070-ED56D19886EE}" presName="compositeShape" presStyleCnt="0">
        <dgm:presLayoutVars>
          <dgm:chMax val="7"/>
          <dgm:dir/>
          <dgm:resizeHandles val="exact"/>
        </dgm:presLayoutVars>
      </dgm:prSet>
      <dgm:spPr/>
    </dgm:pt>
    <dgm:pt modelId="{8570FE33-6AD7-654D-9CC3-F810C22AD4E5}" type="pres">
      <dgm:prSet presAssocID="{8D92ED0B-FF76-FF45-B03A-EB944BC20FBB}" presName="circ1" presStyleLbl="vennNode1" presStyleIdx="0" presStyleCnt="4"/>
      <dgm:spPr/>
    </dgm:pt>
    <dgm:pt modelId="{37D19A69-5A6E-564B-A649-85BF739F8DBA}" type="pres">
      <dgm:prSet presAssocID="{8D92ED0B-FF76-FF45-B03A-EB944BC20FB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5B652FF-51DC-0541-9219-DCA181BBB437}" type="pres">
      <dgm:prSet presAssocID="{75BBE46A-7506-8C4F-984F-86E93BBB2A52}" presName="circ2" presStyleLbl="vennNode1" presStyleIdx="1" presStyleCnt="4"/>
      <dgm:spPr/>
    </dgm:pt>
    <dgm:pt modelId="{F4A24900-4063-2346-9CF8-41E8ED26C7DB}" type="pres">
      <dgm:prSet presAssocID="{75BBE46A-7506-8C4F-984F-86E93BBB2A5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FC35D90-C74E-2540-B5BC-771923B905B8}" type="pres">
      <dgm:prSet presAssocID="{FE4B21DD-4740-2F48-9EE8-3021AA9CBB98}" presName="circ3" presStyleLbl="vennNode1" presStyleIdx="2" presStyleCnt="4" custLinFactNeighborY="2531"/>
      <dgm:spPr/>
    </dgm:pt>
    <dgm:pt modelId="{14795604-244B-5340-B915-65F25D5CD293}" type="pres">
      <dgm:prSet presAssocID="{FE4B21DD-4740-2F48-9EE8-3021AA9CBB9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52DFF55-1646-5044-86FF-95D69AD69F06}" type="pres">
      <dgm:prSet presAssocID="{7C9BDE0C-5AD5-3942-BD64-417C0CE9BBF3}" presName="circ4" presStyleLbl="vennNode1" presStyleIdx="3" presStyleCnt="4"/>
      <dgm:spPr/>
    </dgm:pt>
    <dgm:pt modelId="{44C17F1D-20DB-5F45-A58D-824493BFE7E6}" type="pres">
      <dgm:prSet presAssocID="{7C9BDE0C-5AD5-3942-BD64-417C0CE9BBF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49472816-C6DA-1344-BD03-F87E73A12176}" type="presOf" srcId="{8D92ED0B-FF76-FF45-B03A-EB944BC20FBB}" destId="{37D19A69-5A6E-564B-A649-85BF739F8DBA}" srcOrd="1" destOrd="0" presId="urn:microsoft.com/office/officeart/2005/8/layout/venn1"/>
    <dgm:cxn modelId="{18CB0252-8BF7-EE43-96E4-224ECE6C1B5B}" type="presOf" srcId="{7C9BDE0C-5AD5-3942-BD64-417C0CE9BBF3}" destId="{44C17F1D-20DB-5F45-A58D-824493BFE7E6}" srcOrd="1" destOrd="0" presId="urn:microsoft.com/office/officeart/2005/8/layout/venn1"/>
    <dgm:cxn modelId="{146FEB58-6BDF-A743-BC50-4CD45B69F99B}" type="presOf" srcId="{75BBE46A-7506-8C4F-984F-86E93BBB2A52}" destId="{F4A24900-4063-2346-9CF8-41E8ED26C7DB}" srcOrd="1" destOrd="0" presId="urn:microsoft.com/office/officeart/2005/8/layout/venn1"/>
    <dgm:cxn modelId="{5EE8825E-044F-3C43-A763-1F3CBF15BF87}" type="presOf" srcId="{8D92ED0B-FF76-FF45-B03A-EB944BC20FBB}" destId="{8570FE33-6AD7-654D-9CC3-F810C22AD4E5}" srcOrd="0" destOrd="0" presId="urn:microsoft.com/office/officeart/2005/8/layout/venn1"/>
    <dgm:cxn modelId="{0E5D2376-4930-9447-946C-D61094DC35D7}" srcId="{8D347771-465F-DC45-9070-ED56D19886EE}" destId="{FE4B21DD-4740-2F48-9EE8-3021AA9CBB98}" srcOrd="2" destOrd="0" parTransId="{CFBAF141-86C0-3B45-BA3E-AD6776DDF952}" sibTransId="{F7E09411-489D-6F45-A7BC-8EA4F10B2059}"/>
    <dgm:cxn modelId="{E061A07A-032F-6541-9AC2-68F1F12D3077}" srcId="{8D347771-465F-DC45-9070-ED56D19886EE}" destId="{8D92ED0B-FF76-FF45-B03A-EB944BC20FBB}" srcOrd="0" destOrd="0" parTransId="{B4A00DD2-D6E0-7C45-9400-A6172B7A26B2}" sibTransId="{8F14B86B-86D4-1B49-953E-9640277F29C0}"/>
    <dgm:cxn modelId="{FD549586-DBFA-6A4B-964E-D76B0D4409CB}" type="presOf" srcId="{8D347771-465F-DC45-9070-ED56D19886EE}" destId="{25C4834E-E9EC-B746-BFEA-16703CBE2158}" srcOrd="0" destOrd="0" presId="urn:microsoft.com/office/officeart/2005/8/layout/venn1"/>
    <dgm:cxn modelId="{47A0E2AD-EF6C-B14F-96C7-19E486F3A9AC}" type="presOf" srcId="{7C9BDE0C-5AD5-3942-BD64-417C0CE9BBF3}" destId="{D52DFF55-1646-5044-86FF-95D69AD69F06}" srcOrd="0" destOrd="0" presId="urn:microsoft.com/office/officeart/2005/8/layout/venn1"/>
    <dgm:cxn modelId="{9B35CAB9-088F-664E-8296-BBA19F92F486}" srcId="{8D347771-465F-DC45-9070-ED56D19886EE}" destId="{7C9BDE0C-5AD5-3942-BD64-417C0CE9BBF3}" srcOrd="3" destOrd="0" parTransId="{F03F252D-D44E-0345-956F-A82A0EB13CDF}" sibTransId="{18DD74F8-7D84-8141-8B61-B2FD71C710A6}"/>
    <dgm:cxn modelId="{501EDEBF-9F82-524E-9477-D6D1C356802C}" type="presOf" srcId="{75BBE46A-7506-8C4F-984F-86E93BBB2A52}" destId="{65B652FF-51DC-0541-9219-DCA181BBB437}" srcOrd="0" destOrd="0" presId="urn:microsoft.com/office/officeart/2005/8/layout/venn1"/>
    <dgm:cxn modelId="{764218DA-B8B0-264E-B275-17519AE87C5C}" type="presOf" srcId="{FE4B21DD-4740-2F48-9EE8-3021AA9CBB98}" destId="{14795604-244B-5340-B915-65F25D5CD293}" srcOrd="1" destOrd="0" presId="urn:microsoft.com/office/officeart/2005/8/layout/venn1"/>
    <dgm:cxn modelId="{60CC6AE1-41A0-FE46-83AE-A28C53259FB9}" srcId="{8D347771-465F-DC45-9070-ED56D19886EE}" destId="{75BBE46A-7506-8C4F-984F-86E93BBB2A52}" srcOrd="1" destOrd="0" parTransId="{21A66B94-349E-D14A-A5FD-2A0EE45D5836}" sibTransId="{4FB3A959-6EDA-DC4F-A1F3-461DCF47733A}"/>
    <dgm:cxn modelId="{5E3C2CE2-4D4D-144B-85B7-D6527656E7C7}" type="presOf" srcId="{FE4B21DD-4740-2F48-9EE8-3021AA9CBB98}" destId="{2FC35D90-C74E-2540-B5BC-771923B905B8}" srcOrd="0" destOrd="0" presId="urn:microsoft.com/office/officeart/2005/8/layout/venn1"/>
    <dgm:cxn modelId="{3A411201-4823-7F4A-8C05-85BE34CFCECE}" type="presParOf" srcId="{25C4834E-E9EC-B746-BFEA-16703CBE2158}" destId="{8570FE33-6AD7-654D-9CC3-F810C22AD4E5}" srcOrd="0" destOrd="0" presId="urn:microsoft.com/office/officeart/2005/8/layout/venn1"/>
    <dgm:cxn modelId="{5EC9E7B0-2A24-D744-B9C5-451F8529C333}" type="presParOf" srcId="{25C4834E-E9EC-B746-BFEA-16703CBE2158}" destId="{37D19A69-5A6E-564B-A649-85BF739F8DBA}" srcOrd="1" destOrd="0" presId="urn:microsoft.com/office/officeart/2005/8/layout/venn1"/>
    <dgm:cxn modelId="{07E3412B-F3EF-E045-B194-D95260F618CC}" type="presParOf" srcId="{25C4834E-E9EC-B746-BFEA-16703CBE2158}" destId="{65B652FF-51DC-0541-9219-DCA181BBB437}" srcOrd="2" destOrd="0" presId="urn:microsoft.com/office/officeart/2005/8/layout/venn1"/>
    <dgm:cxn modelId="{786ECC85-B1C5-7A4B-B608-5D78A8904237}" type="presParOf" srcId="{25C4834E-E9EC-B746-BFEA-16703CBE2158}" destId="{F4A24900-4063-2346-9CF8-41E8ED26C7DB}" srcOrd="3" destOrd="0" presId="urn:microsoft.com/office/officeart/2005/8/layout/venn1"/>
    <dgm:cxn modelId="{96860B8B-324A-5041-A2DE-8F4CC6A9EB35}" type="presParOf" srcId="{25C4834E-E9EC-B746-BFEA-16703CBE2158}" destId="{2FC35D90-C74E-2540-B5BC-771923B905B8}" srcOrd="4" destOrd="0" presId="urn:microsoft.com/office/officeart/2005/8/layout/venn1"/>
    <dgm:cxn modelId="{351165BB-AD40-F24A-A4D0-3B1A88ADB54E}" type="presParOf" srcId="{25C4834E-E9EC-B746-BFEA-16703CBE2158}" destId="{14795604-244B-5340-B915-65F25D5CD293}" srcOrd="5" destOrd="0" presId="urn:microsoft.com/office/officeart/2005/8/layout/venn1"/>
    <dgm:cxn modelId="{9928BC47-6BE3-9C4C-8776-923BC9A00C18}" type="presParOf" srcId="{25C4834E-E9EC-B746-BFEA-16703CBE2158}" destId="{D52DFF55-1646-5044-86FF-95D69AD69F06}" srcOrd="6" destOrd="0" presId="urn:microsoft.com/office/officeart/2005/8/layout/venn1"/>
    <dgm:cxn modelId="{0BDC6708-BFD6-964F-BB16-1779815B757E}" type="presParOf" srcId="{25C4834E-E9EC-B746-BFEA-16703CBE2158}" destId="{44C17F1D-20DB-5F45-A58D-824493BFE7E6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72DE51-BE65-2841-83B5-066F9CB20B64}" type="doc">
      <dgm:prSet loTypeId="urn:microsoft.com/office/officeart/2005/8/layout/cycle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C7E1F6B-8BC1-A04D-A6D4-6EC293CF7E46}">
      <dgm:prSet/>
      <dgm:spPr>
        <a:solidFill>
          <a:srgbClr val="85D6DC"/>
        </a:solidFill>
      </dgm:spPr>
      <dgm:t>
        <a:bodyPr/>
        <a:lstStyle/>
        <a:p>
          <a:r>
            <a:rPr lang="fr-FR" dirty="0"/>
            <a:t>Voirie</a:t>
          </a:r>
        </a:p>
      </dgm:t>
    </dgm:pt>
    <dgm:pt modelId="{1E2ED349-3FC9-DE48-9B5C-3B8F6156EAC7}" type="parTrans" cxnId="{06967FFC-0FAB-4C49-A602-E2AA53BBF82E}">
      <dgm:prSet/>
      <dgm:spPr/>
      <dgm:t>
        <a:bodyPr/>
        <a:lstStyle/>
        <a:p>
          <a:endParaRPr lang="fr-FR"/>
        </a:p>
      </dgm:t>
    </dgm:pt>
    <dgm:pt modelId="{8FF4EB07-A5C5-E947-9BAD-BF3F70C0FA63}" type="sibTrans" cxnId="{06967FFC-0FAB-4C49-A602-E2AA53BBF82E}">
      <dgm:prSet/>
      <dgm:spPr>
        <a:solidFill>
          <a:srgbClr val="85D6DC"/>
        </a:solidFill>
        <a:ln>
          <a:solidFill>
            <a:srgbClr val="85D6DC"/>
          </a:solidFill>
        </a:ln>
      </dgm:spPr>
      <dgm:t>
        <a:bodyPr/>
        <a:lstStyle/>
        <a:p>
          <a:endParaRPr lang="fr-FR"/>
        </a:p>
      </dgm:t>
    </dgm:pt>
    <dgm:pt modelId="{3AAFF24B-E8D0-6047-8596-9D56A03E54E6}">
      <dgm:prSet phldrT="[Texte]"/>
      <dgm:spPr>
        <a:solidFill>
          <a:srgbClr val="85D6DC"/>
        </a:solidFill>
      </dgm:spPr>
      <dgm:t>
        <a:bodyPr/>
        <a:lstStyle/>
        <a:p>
          <a:r>
            <a:rPr lang="fr-FR" dirty="0"/>
            <a:t>Équipement</a:t>
          </a:r>
        </a:p>
      </dgm:t>
    </dgm:pt>
    <dgm:pt modelId="{120F98D1-1FE7-D446-B125-CC35B344F814}" type="parTrans" cxnId="{14DD5C79-E750-A642-8627-D61D8E39CCE0}">
      <dgm:prSet/>
      <dgm:spPr/>
      <dgm:t>
        <a:bodyPr/>
        <a:lstStyle/>
        <a:p>
          <a:endParaRPr lang="fr-FR"/>
        </a:p>
      </dgm:t>
    </dgm:pt>
    <dgm:pt modelId="{B8A246A3-B2B8-DA43-A0DD-4D797E428B6D}" type="sibTrans" cxnId="{14DD5C79-E750-A642-8627-D61D8E39CCE0}">
      <dgm:prSet/>
      <dgm:spPr>
        <a:ln>
          <a:solidFill>
            <a:srgbClr val="85D6DC"/>
          </a:solidFill>
        </a:ln>
      </dgm:spPr>
      <dgm:t>
        <a:bodyPr/>
        <a:lstStyle/>
        <a:p>
          <a:endParaRPr lang="fr-FR"/>
        </a:p>
      </dgm:t>
    </dgm:pt>
    <dgm:pt modelId="{E63F7050-DB64-FB40-B0D3-CA7A03A9F0EA}">
      <dgm:prSet phldrT="[Texte]"/>
      <dgm:spPr>
        <a:solidFill>
          <a:srgbClr val="85D6DC"/>
        </a:solidFill>
      </dgm:spPr>
      <dgm:t>
        <a:bodyPr/>
        <a:lstStyle/>
        <a:p>
          <a:r>
            <a:rPr lang="fr-FR" dirty="0"/>
            <a:t>Aménagement</a:t>
          </a:r>
        </a:p>
      </dgm:t>
    </dgm:pt>
    <dgm:pt modelId="{721A57C8-6D43-1648-B999-D1A23B63AF3C}" type="parTrans" cxnId="{5137054D-0A79-DA4C-9330-9735CEF65BD5}">
      <dgm:prSet/>
      <dgm:spPr/>
      <dgm:t>
        <a:bodyPr/>
        <a:lstStyle/>
        <a:p>
          <a:endParaRPr lang="fr-FR"/>
        </a:p>
      </dgm:t>
    </dgm:pt>
    <dgm:pt modelId="{FB3AFDDC-9CF0-294D-A2BE-EBFDF6139951}" type="sibTrans" cxnId="{5137054D-0A79-DA4C-9330-9735CEF65BD5}">
      <dgm:prSet/>
      <dgm:spPr>
        <a:solidFill>
          <a:srgbClr val="85D6DC"/>
        </a:solidFill>
        <a:ln>
          <a:solidFill>
            <a:srgbClr val="85D6DC"/>
          </a:solidFill>
        </a:ln>
      </dgm:spPr>
      <dgm:t>
        <a:bodyPr/>
        <a:lstStyle/>
        <a:p>
          <a:endParaRPr lang="fr-FR"/>
        </a:p>
      </dgm:t>
    </dgm:pt>
    <dgm:pt modelId="{2BB0FD6E-5A80-4D4F-9D0D-C6C1122154F3}" type="pres">
      <dgm:prSet presAssocID="{3E72DE51-BE65-2841-83B5-066F9CB20B64}" presName="cycle" presStyleCnt="0">
        <dgm:presLayoutVars>
          <dgm:dir/>
          <dgm:resizeHandles val="exact"/>
        </dgm:presLayoutVars>
      </dgm:prSet>
      <dgm:spPr/>
    </dgm:pt>
    <dgm:pt modelId="{A1F65861-E8CF-A244-92C3-C812C503E7F6}" type="pres">
      <dgm:prSet presAssocID="{6C7E1F6B-8BC1-A04D-A6D4-6EC293CF7E46}" presName="node" presStyleLbl="node1" presStyleIdx="0" presStyleCnt="3" custScaleY="52807" custRadScaleRad="100044" custRadScaleInc="2120">
        <dgm:presLayoutVars>
          <dgm:bulletEnabled val="1"/>
        </dgm:presLayoutVars>
      </dgm:prSet>
      <dgm:spPr/>
    </dgm:pt>
    <dgm:pt modelId="{87AA00F3-027E-BC4F-827E-E25BBA579B1E}" type="pres">
      <dgm:prSet presAssocID="{6C7E1F6B-8BC1-A04D-A6D4-6EC293CF7E46}" presName="spNode" presStyleCnt="0"/>
      <dgm:spPr/>
    </dgm:pt>
    <dgm:pt modelId="{47D9B26D-9038-3243-ACE7-9C21872EB15D}" type="pres">
      <dgm:prSet presAssocID="{8FF4EB07-A5C5-E947-9BAD-BF3F70C0FA63}" presName="sibTrans" presStyleLbl="sibTrans1D1" presStyleIdx="0" presStyleCnt="3"/>
      <dgm:spPr/>
    </dgm:pt>
    <dgm:pt modelId="{1562884F-6D03-7046-A752-2B48A73F9697}" type="pres">
      <dgm:prSet presAssocID="{3AAFF24B-E8D0-6047-8596-9D56A03E54E6}" presName="node" presStyleLbl="node1" presStyleIdx="1" presStyleCnt="3" custScaleY="52807" custRadScaleRad="101269" custRadScaleInc="-1087">
        <dgm:presLayoutVars>
          <dgm:bulletEnabled val="1"/>
        </dgm:presLayoutVars>
      </dgm:prSet>
      <dgm:spPr/>
    </dgm:pt>
    <dgm:pt modelId="{7806E454-4233-F248-A7A2-E19D5E16AD0B}" type="pres">
      <dgm:prSet presAssocID="{3AAFF24B-E8D0-6047-8596-9D56A03E54E6}" presName="spNode" presStyleCnt="0"/>
      <dgm:spPr/>
    </dgm:pt>
    <dgm:pt modelId="{879E8A83-BB06-574F-B79F-A551E4C1B177}" type="pres">
      <dgm:prSet presAssocID="{B8A246A3-B2B8-DA43-A0DD-4D797E428B6D}" presName="sibTrans" presStyleLbl="sibTrans1D1" presStyleIdx="1" presStyleCnt="3"/>
      <dgm:spPr/>
    </dgm:pt>
    <dgm:pt modelId="{37126643-1896-0144-A0C5-1830B3F2B459}" type="pres">
      <dgm:prSet presAssocID="{E63F7050-DB64-FB40-B0D3-CA7A03A9F0EA}" presName="node" presStyleLbl="node1" presStyleIdx="2" presStyleCnt="3" custScaleY="52807" custRadScaleRad="98704" custRadScaleInc="-1033">
        <dgm:presLayoutVars>
          <dgm:bulletEnabled val="1"/>
        </dgm:presLayoutVars>
      </dgm:prSet>
      <dgm:spPr/>
    </dgm:pt>
    <dgm:pt modelId="{6E1242F2-E3D9-6045-9AF4-32CF3F2B5B17}" type="pres">
      <dgm:prSet presAssocID="{E63F7050-DB64-FB40-B0D3-CA7A03A9F0EA}" presName="spNode" presStyleCnt="0"/>
      <dgm:spPr/>
    </dgm:pt>
    <dgm:pt modelId="{12BC25E3-680D-0A4D-A717-2BDABA0D2E17}" type="pres">
      <dgm:prSet presAssocID="{FB3AFDDC-9CF0-294D-A2BE-EBFDF6139951}" presName="sibTrans" presStyleLbl="sibTrans1D1" presStyleIdx="2" presStyleCnt="3"/>
      <dgm:spPr/>
    </dgm:pt>
  </dgm:ptLst>
  <dgm:cxnLst>
    <dgm:cxn modelId="{D6C4F805-1F36-024C-A5B7-6037D72CAEED}" type="presOf" srcId="{FB3AFDDC-9CF0-294D-A2BE-EBFDF6139951}" destId="{12BC25E3-680D-0A4D-A717-2BDABA0D2E17}" srcOrd="0" destOrd="0" presId="urn:microsoft.com/office/officeart/2005/8/layout/cycle6"/>
    <dgm:cxn modelId="{D006D106-551A-6546-AFA3-5A3C7CCA21C3}" type="presOf" srcId="{E63F7050-DB64-FB40-B0D3-CA7A03A9F0EA}" destId="{37126643-1896-0144-A0C5-1830B3F2B459}" srcOrd="0" destOrd="0" presId="urn:microsoft.com/office/officeart/2005/8/layout/cycle6"/>
    <dgm:cxn modelId="{965BF015-9C2B-8E42-AE0D-139AE007078E}" type="presOf" srcId="{3E72DE51-BE65-2841-83B5-066F9CB20B64}" destId="{2BB0FD6E-5A80-4D4F-9D0D-C6C1122154F3}" srcOrd="0" destOrd="0" presId="urn:microsoft.com/office/officeart/2005/8/layout/cycle6"/>
    <dgm:cxn modelId="{0B90362B-0586-8746-A2D2-58BB0A45F4CC}" type="presOf" srcId="{3AAFF24B-E8D0-6047-8596-9D56A03E54E6}" destId="{1562884F-6D03-7046-A752-2B48A73F9697}" srcOrd="0" destOrd="0" presId="urn:microsoft.com/office/officeart/2005/8/layout/cycle6"/>
    <dgm:cxn modelId="{5137054D-0A79-DA4C-9330-9735CEF65BD5}" srcId="{3E72DE51-BE65-2841-83B5-066F9CB20B64}" destId="{E63F7050-DB64-FB40-B0D3-CA7A03A9F0EA}" srcOrd="2" destOrd="0" parTransId="{721A57C8-6D43-1648-B999-D1A23B63AF3C}" sibTransId="{FB3AFDDC-9CF0-294D-A2BE-EBFDF6139951}"/>
    <dgm:cxn modelId="{A213D35B-DF74-5242-A966-B6B1B6584C9B}" type="presOf" srcId="{6C7E1F6B-8BC1-A04D-A6D4-6EC293CF7E46}" destId="{A1F65861-E8CF-A244-92C3-C812C503E7F6}" srcOrd="0" destOrd="0" presId="urn:microsoft.com/office/officeart/2005/8/layout/cycle6"/>
    <dgm:cxn modelId="{14DD5C79-E750-A642-8627-D61D8E39CCE0}" srcId="{3E72DE51-BE65-2841-83B5-066F9CB20B64}" destId="{3AAFF24B-E8D0-6047-8596-9D56A03E54E6}" srcOrd="1" destOrd="0" parTransId="{120F98D1-1FE7-D446-B125-CC35B344F814}" sibTransId="{B8A246A3-B2B8-DA43-A0DD-4D797E428B6D}"/>
    <dgm:cxn modelId="{B7988C99-EF91-324B-8D51-EFC3F405C079}" type="presOf" srcId="{8FF4EB07-A5C5-E947-9BAD-BF3F70C0FA63}" destId="{47D9B26D-9038-3243-ACE7-9C21872EB15D}" srcOrd="0" destOrd="0" presId="urn:microsoft.com/office/officeart/2005/8/layout/cycle6"/>
    <dgm:cxn modelId="{2EEB85D1-7983-9E41-A661-F862AF7D700F}" type="presOf" srcId="{B8A246A3-B2B8-DA43-A0DD-4D797E428B6D}" destId="{879E8A83-BB06-574F-B79F-A551E4C1B177}" srcOrd="0" destOrd="0" presId="urn:microsoft.com/office/officeart/2005/8/layout/cycle6"/>
    <dgm:cxn modelId="{06967FFC-0FAB-4C49-A602-E2AA53BBF82E}" srcId="{3E72DE51-BE65-2841-83B5-066F9CB20B64}" destId="{6C7E1F6B-8BC1-A04D-A6D4-6EC293CF7E46}" srcOrd="0" destOrd="0" parTransId="{1E2ED349-3FC9-DE48-9B5C-3B8F6156EAC7}" sibTransId="{8FF4EB07-A5C5-E947-9BAD-BF3F70C0FA63}"/>
    <dgm:cxn modelId="{49AB6782-832C-B74E-B2FF-50A6E11FF188}" type="presParOf" srcId="{2BB0FD6E-5A80-4D4F-9D0D-C6C1122154F3}" destId="{A1F65861-E8CF-A244-92C3-C812C503E7F6}" srcOrd="0" destOrd="0" presId="urn:microsoft.com/office/officeart/2005/8/layout/cycle6"/>
    <dgm:cxn modelId="{49698B7F-5758-D640-9EAB-85A998CECF73}" type="presParOf" srcId="{2BB0FD6E-5A80-4D4F-9D0D-C6C1122154F3}" destId="{87AA00F3-027E-BC4F-827E-E25BBA579B1E}" srcOrd="1" destOrd="0" presId="urn:microsoft.com/office/officeart/2005/8/layout/cycle6"/>
    <dgm:cxn modelId="{5B72DC78-45FF-2747-8434-E1766E1CEB2F}" type="presParOf" srcId="{2BB0FD6E-5A80-4D4F-9D0D-C6C1122154F3}" destId="{47D9B26D-9038-3243-ACE7-9C21872EB15D}" srcOrd="2" destOrd="0" presId="urn:microsoft.com/office/officeart/2005/8/layout/cycle6"/>
    <dgm:cxn modelId="{5924EB9C-695D-9740-BA83-4BED2212C8A0}" type="presParOf" srcId="{2BB0FD6E-5A80-4D4F-9D0D-C6C1122154F3}" destId="{1562884F-6D03-7046-A752-2B48A73F9697}" srcOrd="3" destOrd="0" presId="urn:microsoft.com/office/officeart/2005/8/layout/cycle6"/>
    <dgm:cxn modelId="{BAF921CF-AA15-2342-A05E-67804C052387}" type="presParOf" srcId="{2BB0FD6E-5A80-4D4F-9D0D-C6C1122154F3}" destId="{7806E454-4233-F248-A7A2-E19D5E16AD0B}" srcOrd="4" destOrd="0" presId="urn:microsoft.com/office/officeart/2005/8/layout/cycle6"/>
    <dgm:cxn modelId="{4B7E284C-2116-3941-8536-6CB02ADF26AB}" type="presParOf" srcId="{2BB0FD6E-5A80-4D4F-9D0D-C6C1122154F3}" destId="{879E8A83-BB06-574F-B79F-A551E4C1B177}" srcOrd="5" destOrd="0" presId="urn:microsoft.com/office/officeart/2005/8/layout/cycle6"/>
    <dgm:cxn modelId="{C297919D-B8A4-064F-B269-B402CCD4CC54}" type="presParOf" srcId="{2BB0FD6E-5A80-4D4F-9D0D-C6C1122154F3}" destId="{37126643-1896-0144-A0C5-1830B3F2B459}" srcOrd="6" destOrd="0" presId="urn:microsoft.com/office/officeart/2005/8/layout/cycle6"/>
    <dgm:cxn modelId="{30AB2FB1-62D0-F643-9549-6D0F776F8FFC}" type="presParOf" srcId="{2BB0FD6E-5A80-4D4F-9D0D-C6C1122154F3}" destId="{6E1242F2-E3D9-6045-9AF4-32CF3F2B5B17}" srcOrd="7" destOrd="0" presId="urn:microsoft.com/office/officeart/2005/8/layout/cycle6"/>
    <dgm:cxn modelId="{CF73809E-E19C-3A46-BBFF-670AC6C8F7AD}" type="presParOf" srcId="{2BB0FD6E-5A80-4D4F-9D0D-C6C1122154F3}" destId="{12BC25E3-680D-0A4D-A717-2BDABA0D2E17}" srcOrd="8" destOrd="0" presId="urn:microsoft.com/office/officeart/2005/8/layout/cycle6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6D0641-783C-8245-A128-41DDF57E41EB}" type="doc">
      <dgm:prSet loTypeId="urn:microsoft.com/office/officeart/2005/8/layout/ven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7923B1E-F437-514D-AC28-82D279FDCC56}">
      <dgm:prSet custT="1"/>
      <dgm:spPr>
        <a:solidFill>
          <a:srgbClr val="85D6DC"/>
        </a:solidFill>
      </dgm:spPr>
      <dgm:t>
        <a:bodyPr/>
        <a:lstStyle/>
        <a:p>
          <a:r>
            <a:rPr lang="fr-FR" sz="1200">
              <a:solidFill>
                <a:schemeClr val="bg1"/>
              </a:solidFill>
            </a:rPr>
            <a:t>ASL</a:t>
          </a:r>
          <a:endParaRPr lang="fr-FR" sz="1200" dirty="0">
            <a:solidFill>
              <a:schemeClr val="bg1"/>
            </a:solidFill>
          </a:endParaRPr>
        </a:p>
      </dgm:t>
    </dgm:pt>
    <dgm:pt modelId="{DD379CAD-71A0-CB4D-B732-2B396A5BCCF9}" type="parTrans" cxnId="{E4708D0C-2D55-2043-8576-E76A1546C8DB}">
      <dgm:prSet/>
      <dgm:spPr/>
      <dgm:t>
        <a:bodyPr/>
        <a:lstStyle/>
        <a:p>
          <a:endParaRPr lang="fr-FR"/>
        </a:p>
      </dgm:t>
    </dgm:pt>
    <dgm:pt modelId="{D73B6C22-DCBC-EF4A-A6F6-0C373B02E7D5}" type="sibTrans" cxnId="{E4708D0C-2D55-2043-8576-E76A1546C8DB}">
      <dgm:prSet/>
      <dgm:spPr/>
      <dgm:t>
        <a:bodyPr/>
        <a:lstStyle/>
        <a:p>
          <a:endParaRPr lang="fr-FR"/>
        </a:p>
      </dgm:t>
    </dgm:pt>
    <dgm:pt modelId="{89655BEF-23BD-2B4D-B595-2178CCF5CA17}">
      <dgm:prSet phldrT="[Texte]" custT="1"/>
      <dgm:spPr>
        <a:solidFill>
          <a:srgbClr val="85D6DC"/>
        </a:solidFill>
      </dgm:spPr>
      <dgm:t>
        <a:bodyPr/>
        <a:lstStyle/>
        <a:p>
          <a:r>
            <a:rPr lang="fr-FR" sz="1200">
              <a:solidFill>
                <a:schemeClr val="bg1"/>
              </a:solidFill>
            </a:rPr>
            <a:t>COPROPRIÉTÉ</a:t>
          </a:r>
          <a:endParaRPr lang="fr-FR" sz="1200" dirty="0">
            <a:solidFill>
              <a:schemeClr val="bg1"/>
            </a:solidFill>
          </a:endParaRPr>
        </a:p>
      </dgm:t>
    </dgm:pt>
    <dgm:pt modelId="{0DB12B13-3ED1-F441-9152-9B53A80F4B83}" type="parTrans" cxnId="{0F8B4180-47B5-7148-BEB3-C1F3EAF74F14}">
      <dgm:prSet/>
      <dgm:spPr/>
      <dgm:t>
        <a:bodyPr/>
        <a:lstStyle/>
        <a:p>
          <a:endParaRPr lang="fr-FR"/>
        </a:p>
      </dgm:t>
    </dgm:pt>
    <dgm:pt modelId="{199318DC-7F5E-AB4E-995F-E4766B8755F3}" type="sibTrans" cxnId="{0F8B4180-47B5-7148-BEB3-C1F3EAF74F14}">
      <dgm:prSet/>
      <dgm:spPr/>
      <dgm:t>
        <a:bodyPr/>
        <a:lstStyle/>
        <a:p>
          <a:endParaRPr lang="fr-FR"/>
        </a:p>
      </dgm:t>
    </dgm:pt>
    <dgm:pt modelId="{EE1F10C8-318B-4242-8E9D-09E0229DA35B}" type="pres">
      <dgm:prSet presAssocID="{506D0641-783C-8245-A128-41DDF57E41EB}" presName="compositeShape" presStyleCnt="0">
        <dgm:presLayoutVars>
          <dgm:chMax val="7"/>
          <dgm:dir/>
          <dgm:resizeHandles val="exact"/>
        </dgm:presLayoutVars>
      </dgm:prSet>
      <dgm:spPr/>
    </dgm:pt>
    <dgm:pt modelId="{478FED0F-DE4C-3940-BCED-2CA6DF1E00EE}" type="pres">
      <dgm:prSet presAssocID="{47923B1E-F437-514D-AC28-82D279FDCC56}" presName="circ1" presStyleLbl="vennNode1" presStyleIdx="0" presStyleCnt="2" custLinFactNeighborX="-24442" custLinFactNeighborY="-273"/>
      <dgm:spPr/>
    </dgm:pt>
    <dgm:pt modelId="{CE599BFD-B071-DE4E-85E6-D206F4504A21}" type="pres">
      <dgm:prSet presAssocID="{47923B1E-F437-514D-AC28-82D279FDCC5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0FACFE6-F47B-E149-8D11-4AA7D190505C}" type="pres">
      <dgm:prSet presAssocID="{89655BEF-23BD-2B4D-B595-2178CCF5CA17}" presName="circ2" presStyleLbl="vennNode1" presStyleIdx="1" presStyleCnt="2" custLinFactNeighborX="35470" custLinFactNeighborY="-273"/>
      <dgm:spPr/>
    </dgm:pt>
    <dgm:pt modelId="{DD59787D-E0C8-C840-91E7-1548741CD746}" type="pres">
      <dgm:prSet presAssocID="{89655BEF-23BD-2B4D-B595-2178CCF5CA1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ABACB0A-DD1E-5F40-8A01-BD6B16483B77}" type="presOf" srcId="{89655BEF-23BD-2B4D-B595-2178CCF5CA17}" destId="{DD59787D-E0C8-C840-91E7-1548741CD746}" srcOrd="1" destOrd="0" presId="urn:microsoft.com/office/officeart/2005/8/layout/venn1"/>
    <dgm:cxn modelId="{E4708D0C-2D55-2043-8576-E76A1546C8DB}" srcId="{506D0641-783C-8245-A128-41DDF57E41EB}" destId="{47923B1E-F437-514D-AC28-82D279FDCC56}" srcOrd="0" destOrd="0" parTransId="{DD379CAD-71A0-CB4D-B732-2B396A5BCCF9}" sibTransId="{D73B6C22-DCBC-EF4A-A6F6-0C373B02E7D5}"/>
    <dgm:cxn modelId="{49C62C43-33DE-ED4B-ABBD-3A4BAFC3ADFA}" type="presOf" srcId="{89655BEF-23BD-2B4D-B595-2178CCF5CA17}" destId="{30FACFE6-F47B-E149-8D11-4AA7D190505C}" srcOrd="0" destOrd="0" presId="urn:microsoft.com/office/officeart/2005/8/layout/venn1"/>
    <dgm:cxn modelId="{0F8B4180-47B5-7148-BEB3-C1F3EAF74F14}" srcId="{506D0641-783C-8245-A128-41DDF57E41EB}" destId="{89655BEF-23BD-2B4D-B595-2178CCF5CA17}" srcOrd="1" destOrd="0" parTransId="{0DB12B13-3ED1-F441-9152-9B53A80F4B83}" sibTransId="{199318DC-7F5E-AB4E-995F-E4766B8755F3}"/>
    <dgm:cxn modelId="{B2D96F88-6103-984A-B836-6D97DCAD9A1D}" type="presOf" srcId="{47923B1E-F437-514D-AC28-82D279FDCC56}" destId="{CE599BFD-B071-DE4E-85E6-D206F4504A21}" srcOrd="1" destOrd="0" presId="urn:microsoft.com/office/officeart/2005/8/layout/venn1"/>
    <dgm:cxn modelId="{C44E6CC0-E859-AA47-B59C-EA18F19CE475}" type="presOf" srcId="{506D0641-783C-8245-A128-41DDF57E41EB}" destId="{EE1F10C8-318B-4242-8E9D-09E0229DA35B}" srcOrd="0" destOrd="0" presId="urn:microsoft.com/office/officeart/2005/8/layout/venn1"/>
    <dgm:cxn modelId="{27B93FCB-C53A-0E4A-9FF0-50C78AB50F21}" type="presOf" srcId="{47923B1E-F437-514D-AC28-82D279FDCC56}" destId="{478FED0F-DE4C-3940-BCED-2CA6DF1E00EE}" srcOrd="0" destOrd="0" presId="urn:microsoft.com/office/officeart/2005/8/layout/venn1"/>
    <dgm:cxn modelId="{AC5444E5-6613-144A-BA3F-F1ACD699C257}" type="presParOf" srcId="{EE1F10C8-318B-4242-8E9D-09E0229DA35B}" destId="{478FED0F-DE4C-3940-BCED-2CA6DF1E00EE}" srcOrd="0" destOrd="0" presId="urn:microsoft.com/office/officeart/2005/8/layout/venn1"/>
    <dgm:cxn modelId="{45CDB356-223F-524B-B473-21482973D2AB}" type="presParOf" srcId="{EE1F10C8-318B-4242-8E9D-09E0229DA35B}" destId="{CE599BFD-B071-DE4E-85E6-D206F4504A21}" srcOrd="1" destOrd="0" presId="urn:microsoft.com/office/officeart/2005/8/layout/venn1"/>
    <dgm:cxn modelId="{DA6D6C8E-DBD0-6747-B251-4C53EE8D1707}" type="presParOf" srcId="{EE1F10C8-318B-4242-8E9D-09E0229DA35B}" destId="{30FACFE6-F47B-E149-8D11-4AA7D190505C}" srcOrd="2" destOrd="0" presId="urn:microsoft.com/office/officeart/2005/8/layout/venn1"/>
    <dgm:cxn modelId="{50A117FB-8961-5C48-9E2B-BB8ED1A4C14B}" type="presParOf" srcId="{EE1F10C8-318B-4242-8E9D-09E0229DA35B}" destId="{DD59787D-E0C8-C840-91E7-1548741CD746}" srcOrd="3" destOrd="0" presId="urn:microsoft.com/office/officeart/2005/8/layout/ven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98AD0-8BF6-0E40-921A-C5974E1062DB}">
      <dsp:nvSpPr>
        <dsp:cNvPr id="0" name=""/>
        <dsp:cNvSpPr/>
      </dsp:nvSpPr>
      <dsp:spPr>
        <a:xfrm>
          <a:off x="819182" y="0"/>
          <a:ext cx="2796603" cy="2796603"/>
        </a:xfrm>
        <a:prstGeom prst="ellipse">
          <a:avLst/>
        </a:prstGeom>
        <a:solidFill>
          <a:schemeClr val="lt1"/>
        </a:solidFill>
        <a:ln w="12700" cap="flat" cmpd="sng" algn="ctr">
          <a:solidFill>
            <a:srgbClr val="85D6DC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Préparation des sols</a:t>
          </a:r>
        </a:p>
      </dsp:txBody>
      <dsp:txXfrm>
        <a:off x="1826518" y="139830"/>
        <a:ext cx="781930" cy="419490"/>
      </dsp:txXfrm>
    </dsp:sp>
    <dsp:sp modelId="{AD8340CB-30A1-9E47-A7F6-CC539ECD684F}">
      <dsp:nvSpPr>
        <dsp:cNvPr id="0" name=""/>
        <dsp:cNvSpPr/>
      </dsp:nvSpPr>
      <dsp:spPr>
        <a:xfrm>
          <a:off x="1098842" y="559320"/>
          <a:ext cx="2237282" cy="2237282"/>
        </a:xfrm>
        <a:prstGeom prst="ellipse">
          <a:avLst/>
        </a:prstGeom>
        <a:solidFill>
          <a:schemeClr val="lt1"/>
        </a:solidFill>
        <a:ln w="12700" cap="flat" cmpd="sng" algn="ctr">
          <a:solidFill>
            <a:srgbClr val="85D6DC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Réseaux</a:t>
          </a:r>
        </a:p>
      </dsp:txBody>
      <dsp:txXfrm>
        <a:off x="1826518" y="693557"/>
        <a:ext cx="781930" cy="402710"/>
      </dsp:txXfrm>
    </dsp:sp>
    <dsp:sp modelId="{8CA4B55C-4E6E-5948-ABF2-2B52353FDAC6}">
      <dsp:nvSpPr>
        <dsp:cNvPr id="0" name=""/>
        <dsp:cNvSpPr/>
      </dsp:nvSpPr>
      <dsp:spPr>
        <a:xfrm>
          <a:off x="1378503" y="1118641"/>
          <a:ext cx="1677961" cy="1677961"/>
        </a:xfrm>
        <a:prstGeom prst="ellipse">
          <a:avLst/>
        </a:prstGeom>
        <a:solidFill>
          <a:schemeClr val="lt1"/>
        </a:solidFill>
        <a:ln w="12700" cap="flat" cmpd="sng" algn="ctr">
          <a:solidFill>
            <a:srgbClr val="85D6DC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Bornage</a:t>
          </a:r>
        </a:p>
      </dsp:txBody>
      <dsp:txXfrm>
        <a:off x="1826518" y="1244488"/>
        <a:ext cx="781930" cy="377541"/>
      </dsp:txXfrm>
    </dsp:sp>
    <dsp:sp modelId="{56537DBE-3867-7C4D-AA83-5EBEBCDCE037}">
      <dsp:nvSpPr>
        <dsp:cNvPr id="0" name=""/>
        <dsp:cNvSpPr/>
      </dsp:nvSpPr>
      <dsp:spPr>
        <a:xfrm>
          <a:off x="1658163" y="1677961"/>
          <a:ext cx="1118641" cy="1118641"/>
        </a:xfrm>
        <a:prstGeom prst="ellipse">
          <a:avLst/>
        </a:prstGeom>
        <a:solidFill>
          <a:schemeClr val="lt1"/>
        </a:solidFill>
        <a:ln w="12700" cap="flat" cmpd="sng" algn="ctr">
          <a:solidFill>
            <a:srgbClr val="85D6DC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64008" tIns="64008" rIns="64008" bIns="64008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Étude</a:t>
          </a:r>
          <a:br>
            <a:rPr lang="fr-FR" sz="900" kern="1200" dirty="0"/>
          </a:br>
          <a:r>
            <a:rPr lang="fr-FR" sz="900" kern="1200" dirty="0"/>
            <a:t>de sol</a:t>
          </a:r>
        </a:p>
      </dsp:txBody>
      <dsp:txXfrm>
        <a:off x="1821984" y="1957622"/>
        <a:ext cx="790998" cy="559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0FE33-6AD7-654D-9CC3-F810C22AD4E5}">
      <dsp:nvSpPr>
        <dsp:cNvPr id="0" name=""/>
        <dsp:cNvSpPr/>
      </dsp:nvSpPr>
      <dsp:spPr>
        <a:xfrm>
          <a:off x="2190896" y="35772"/>
          <a:ext cx="1860182" cy="1860182"/>
        </a:xfrm>
        <a:prstGeom prst="ellipse">
          <a:avLst/>
        </a:prstGeom>
        <a:solidFill>
          <a:srgbClr val="FF4376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Planification </a:t>
          </a:r>
        </a:p>
      </dsp:txBody>
      <dsp:txXfrm>
        <a:off x="2405532" y="286181"/>
        <a:ext cx="1430909" cy="590250"/>
      </dsp:txXfrm>
    </dsp:sp>
    <dsp:sp modelId="{65B652FF-51DC-0541-9219-DCA181BBB437}">
      <dsp:nvSpPr>
        <dsp:cNvPr id="0" name=""/>
        <dsp:cNvSpPr/>
      </dsp:nvSpPr>
      <dsp:spPr>
        <a:xfrm>
          <a:off x="3013669" y="858545"/>
          <a:ext cx="1860182" cy="1860182"/>
        </a:xfrm>
        <a:prstGeom prst="ellipse">
          <a:avLst/>
        </a:prstGeom>
        <a:solidFill>
          <a:srgbClr val="FF4376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Engagement</a:t>
          </a:r>
        </a:p>
      </dsp:txBody>
      <dsp:txXfrm>
        <a:off x="4015306" y="1073182"/>
        <a:ext cx="715454" cy="1430909"/>
      </dsp:txXfrm>
    </dsp:sp>
    <dsp:sp modelId="{2FC35D90-C74E-2540-B5BC-771923B905B8}">
      <dsp:nvSpPr>
        <dsp:cNvPr id="0" name=""/>
        <dsp:cNvSpPr/>
      </dsp:nvSpPr>
      <dsp:spPr>
        <a:xfrm>
          <a:off x="2190896" y="1717091"/>
          <a:ext cx="1860182" cy="1860182"/>
        </a:xfrm>
        <a:prstGeom prst="ellipse">
          <a:avLst/>
        </a:prstGeom>
        <a:solidFill>
          <a:srgbClr val="FF4376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Contractuel</a:t>
          </a:r>
        </a:p>
      </dsp:txBody>
      <dsp:txXfrm>
        <a:off x="2405532" y="2736614"/>
        <a:ext cx="1430909" cy="590250"/>
      </dsp:txXfrm>
    </dsp:sp>
    <dsp:sp modelId="{D52DFF55-1646-5044-86FF-95D69AD69F06}">
      <dsp:nvSpPr>
        <dsp:cNvPr id="0" name=""/>
        <dsp:cNvSpPr/>
      </dsp:nvSpPr>
      <dsp:spPr>
        <a:xfrm>
          <a:off x="1368123" y="858545"/>
          <a:ext cx="1860182" cy="1860182"/>
        </a:xfrm>
        <a:prstGeom prst="ellipse">
          <a:avLst/>
        </a:prstGeom>
        <a:solidFill>
          <a:srgbClr val="FF4376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Autorisation</a:t>
          </a:r>
        </a:p>
      </dsp:txBody>
      <dsp:txXfrm>
        <a:off x="1511214" y="1073182"/>
        <a:ext cx="715454" cy="14309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F65861-E8CF-A244-92C3-C812C503E7F6}">
      <dsp:nvSpPr>
        <dsp:cNvPr id="0" name=""/>
        <dsp:cNvSpPr/>
      </dsp:nvSpPr>
      <dsp:spPr>
        <a:xfrm>
          <a:off x="1550971" y="86548"/>
          <a:ext cx="1122717" cy="385367"/>
        </a:xfrm>
        <a:prstGeom prst="roundRect">
          <a:avLst/>
        </a:prstGeom>
        <a:solidFill>
          <a:srgbClr val="85D6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Voirie</a:t>
          </a:r>
        </a:p>
      </dsp:txBody>
      <dsp:txXfrm>
        <a:off x="1569783" y="105360"/>
        <a:ext cx="1085093" cy="347743"/>
      </dsp:txXfrm>
    </dsp:sp>
    <dsp:sp modelId="{47D9B26D-9038-3243-ACE7-9C21872EB15D}">
      <dsp:nvSpPr>
        <dsp:cNvPr id="0" name=""/>
        <dsp:cNvSpPr/>
      </dsp:nvSpPr>
      <dsp:spPr>
        <a:xfrm>
          <a:off x="1135722" y="286761"/>
          <a:ext cx="1945789" cy="1945789"/>
        </a:xfrm>
        <a:custGeom>
          <a:avLst/>
          <a:gdLst/>
          <a:ahLst/>
          <a:cxnLst/>
          <a:rect l="0" t="0" r="0" b="0"/>
          <a:pathLst>
            <a:path>
              <a:moveTo>
                <a:pt x="1547193" y="187589"/>
              </a:moveTo>
              <a:arcTo wR="972894" hR="972894" stAng="18370695" swAng="4215711"/>
            </a:path>
          </a:pathLst>
        </a:custGeom>
        <a:noFill/>
        <a:ln w="6350" cap="flat" cmpd="sng" algn="ctr">
          <a:solidFill>
            <a:srgbClr val="85D6D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2884F-6D03-7046-A752-2B48A73F9697}">
      <dsp:nvSpPr>
        <dsp:cNvPr id="0" name=""/>
        <dsp:cNvSpPr/>
      </dsp:nvSpPr>
      <dsp:spPr>
        <a:xfrm>
          <a:off x="2393523" y="1545896"/>
          <a:ext cx="1122717" cy="385367"/>
        </a:xfrm>
        <a:prstGeom prst="roundRect">
          <a:avLst/>
        </a:prstGeom>
        <a:solidFill>
          <a:srgbClr val="85D6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Équipement</a:t>
          </a:r>
        </a:p>
      </dsp:txBody>
      <dsp:txXfrm>
        <a:off x="2412335" y="1564708"/>
        <a:ext cx="1085093" cy="347743"/>
      </dsp:txXfrm>
    </dsp:sp>
    <dsp:sp modelId="{879E8A83-BB06-574F-B79F-A551E4C1B177}">
      <dsp:nvSpPr>
        <dsp:cNvPr id="0" name=""/>
        <dsp:cNvSpPr/>
      </dsp:nvSpPr>
      <dsp:spPr>
        <a:xfrm>
          <a:off x="1142453" y="279257"/>
          <a:ext cx="1945789" cy="1945789"/>
        </a:xfrm>
        <a:custGeom>
          <a:avLst/>
          <a:gdLst/>
          <a:ahLst/>
          <a:cxnLst/>
          <a:rect l="0" t="0" r="0" b="0"/>
          <a:pathLst>
            <a:path>
              <a:moveTo>
                <a:pt x="1659754" y="1661914"/>
              </a:moveTo>
              <a:arcTo wR="972894" hR="972894" stAng="2705395" swAng="5389225"/>
            </a:path>
          </a:pathLst>
        </a:custGeom>
        <a:noFill/>
        <a:ln w="6350" cap="flat" cmpd="sng" algn="ctr">
          <a:solidFill>
            <a:srgbClr val="85D6D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126643-1896-0144-A0C5-1830B3F2B459}">
      <dsp:nvSpPr>
        <dsp:cNvPr id="0" name=""/>
        <dsp:cNvSpPr/>
      </dsp:nvSpPr>
      <dsp:spPr>
        <a:xfrm>
          <a:off x="708418" y="1545892"/>
          <a:ext cx="1122717" cy="385367"/>
        </a:xfrm>
        <a:prstGeom prst="roundRect">
          <a:avLst/>
        </a:prstGeom>
        <a:solidFill>
          <a:srgbClr val="85D6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Aménagement</a:t>
          </a:r>
        </a:p>
      </dsp:txBody>
      <dsp:txXfrm>
        <a:off x="727230" y="1564704"/>
        <a:ext cx="1085093" cy="347743"/>
      </dsp:txXfrm>
    </dsp:sp>
    <dsp:sp modelId="{12BC25E3-680D-0A4D-A717-2BDABA0D2E17}">
      <dsp:nvSpPr>
        <dsp:cNvPr id="0" name=""/>
        <dsp:cNvSpPr/>
      </dsp:nvSpPr>
      <dsp:spPr>
        <a:xfrm>
          <a:off x="1135729" y="271658"/>
          <a:ext cx="1945789" cy="1945789"/>
        </a:xfrm>
        <a:custGeom>
          <a:avLst/>
          <a:gdLst/>
          <a:ahLst/>
          <a:cxnLst/>
          <a:rect l="0" t="0" r="0" b="0"/>
          <a:pathLst>
            <a:path>
              <a:moveTo>
                <a:pt x="44321" y="1263199"/>
              </a:moveTo>
              <a:arcTo wR="972894" hR="972894" stAng="9758336" swAng="4302359"/>
            </a:path>
          </a:pathLst>
        </a:custGeom>
        <a:noFill/>
        <a:ln w="6350" cap="flat" cmpd="sng" algn="ctr">
          <a:solidFill>
            <a:srgbClr val="85D6DC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FED0F-DE4C-3940-BCED-2CA6DF1E00EE}">
      <dsp:nvSpPr>
        <dsp:cNvPr id="0" name=""/>
        <dsp:cNvSpPr/>
      </dsp:nvSpPr>
      <dsp:spPr>
        <a:xfrm>
          <a:off x="0" y="8"/>
          <a:ext cx="1739259" cy="1739259"/>
        </a:xfrm>
        <a:prstGeom prst="ellipse">
          <a:avLst/>
        </a:prstGeom>
        <a:solidFill>
          <a:srgbClr val="85D6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solidFill>
                <a:schemeClr val="bg1"/>
              </a:solidFill>
            </a:rPr>
            <a:t>ASL</a:t>
          </a:r>
          <a:endParaRPr lang="fr-FR" sz="1200" kern="1200" dirty="0">
            <a:solidFill>
              <a:schemeClr val="bg1"/>
            </a:solidFill>
          </a:endParaRPr>
        </a:p>
      </dsp:txBody>
      <dsp:txXfrm>
        <a:off x="242869" y="205104"/>
        <a:ext cx="1002816" cy="1329067"/>
      </dsp:txXfrm>
    </dsp:sp>
    <dsp:sp modelId="{30FACFE6-F47B-E149-8D11-4AA7D190505C}">
      <dsp:nvSpPr>
        <dsp:cNvPr id="0" name=""/>
        <dsp:cNvSpPr/>
      </dsp:nvSpPr>
      <dsp:spPr>
        <a:xfrm>
          <a:off x="2089484" y="8"/>
          <a:ext cx="1739259" cy="1739259"/>
        </a:xfrm>
        <a:prstGeom prst="ellipse">
          <a:avLst/>
        </a:prstGeom>
        <a:solidFill>
          <a:srgbClr val="85D6D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>
              <a:solidFill>
                <a:schemeClr val="bg1"/>
              </a:solidFill>
            </a:rPr>
            <a:t>COPROPRIÉTÉ</a:t>
          </a:r>
          <a:endParaRPr lang="fr-FR" sz="1200" kern="1200" dirty="0">
            <a:solidFill>
              <a:schemeClr val="bg1"/>
            </a:solidFill>
          </a:endParaRPr>
        </a:p>
      </dsp:txBody>
      <dsp:txXfrm>
        <a:off x="2583058" y="205104"/>
        <a:ext cx="1002816" cy="13290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CD83D-ECD6-2242-9936-D5EC17AECD77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DF175E-3B62-E949-B5B4-8428E253CC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888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40F0-1BF8-5D42-9005-78881954B68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2405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40F0-1BF8-5D42-9005-78881954B68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2166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13C4B0-F799-E34B-8AF8-1BB7CE817C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1384801-24E9-A94C-BD91-82DA4DACF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E4CF1E-1F19-1D43-99D0-B458B8F4F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4EB4-5E7F-234D-8BD9-523F31A5B18B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257BF1-2714-D74E-8009-B6AE5B724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6A9CAD-8A3C-9346-9A4A-E2EAB4FC0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38F6-06A8-4E4B-B09D-21DB32FFE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853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2DB5E1-784A-024C-8DA7-DB6806473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26D467-CCC9-6048-80F6-2C2528DB9D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6EF846-B41C-034B-B5B5-66198BEE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4EB4-5E7F-234D-8BD9-523F31A5B18B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DD65F4C-AAF6-4D48-B943-70CD07229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269AF4-2858-4A42-B9E5-0DE798D63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38F6-06A8-4E4B-B09D-21DB32FFE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573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8568060-66B0-2B45-9FE4-F485BEBADB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9717603-0196-964A-BC39-6C9722C45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DEAC11-992E-3E4D-9C29-525AB7FCA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4EB4-5E7F-234D-8BD9-523F31A5B18B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897DBF-7680-B34C-9647-B218D75B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5AA125-F077-4E42-8729-08EF831B2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38F6-06A8-4E4B-B09D-21DB32FFE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2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2651C0-481F-BB45-81D7-CED911163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8A59875-D420-1C45-8B58-F3D24C32F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B849B3-D464-9F41-9C7A-0884919A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4EB4-5E7F-234D-8BD9-523F31A5B18B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CC4A40-98A5-3344-8BC5-38295E1B5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9EFBFE-272C-354D-91CB-BC5CA77E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38F6-06A8-4E4B-B09D-21DB32FFE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4825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4CEC45-3C2B-DD40-A615-CB7767D58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BAE4F4-0E50-4C4C-83F4-12C14DB40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FECB23-59D6-6C4C-BC5F-CD174A81B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4EB4-5E7F-234D-8BD9-523F31A5B18B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025975-4F69-004E-A22A-9F87CCDA6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8D665B-8281-A54C-9CC7-01CB94908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38F6-06A8-4E4B-B09D-21DB32FFE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44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8A060E-17BB-5F40-9909-E3EF68B3C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396C23-61E1-7146-B00A-3942CBFF9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EB66ACB-FB21-B544-BC3E-012E8F2EC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6C5CE2-5C00-2A45-AD23-4FB388B69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4EB4-5E7F-234D-8BD9-523F31A5B18B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515777-3376-5045-B983-91D06F5B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E07645-6DAD-3B4A-B046-84E7CB4FF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38F6-06A8-4E4B-B09D-21DB32FFE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0129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E53729-97E2-4642-A61D-744EA431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9AD41D-F8F9-C245-9124-3D71E1CF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CF8F9F-BDD1-4E42-BE65-111AF6171F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09F71C2-D3EA-EB42-B1BA-8F6D2BA54A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721DD15-A2F8-4A4B-8F61-77DFC9502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CC693C1-CA72-DE47-A6F4-AAF35F6F3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4EB4-5E7F-234D-8BD9-523F31A5B18B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C6A4295-57A5-2141-9499-5583D849B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93AD329-25F3-6448-AA76-24450ACCD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38F6-06A8-4E4B-B09D-21DB32FFE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34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C170F2-314B-AC49-A809-902A53B35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FD80C9-7B9F-6E49-A5D0-1263B8183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4EB4-5E7F-234D-8BD9-523F31A5B18B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A2EAB5-954E-EF48-9975-51939E667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B4208E9-68A1-EF43-BF45-4DA893458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38F6-06A8-4E4B-B09D-21DB32FFE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97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BCE93D0-6E23-FF46-9DE9-455F7D622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4EB4-5E7F-234D-8BD9-523F31A5B18B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BF2EA08-152F-7C45-803F-EF6F57319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6D0A740-690F-3C4D-9FCB-31136F06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38F6-06A8-4E4B-B09D-21DB32FFE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41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7A6DCA-3E02-7949-A87C-3F08ED01B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0D11C1-49FC-AB42-B67C-D716C39D4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C398D70-8838-C941-A83E-2DCFBB325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0D60D61-7C18-784F-9EC5-EB78DEE94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4EB4-5E7F-234D-8BD9-523F31A5B18B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8CC26C-A513-2842-983C-3DCF86A16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4E3C94-4040-9647-B084-124362249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38F6-06A8-4E4B-B09D-21DB32FFE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99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9E1519-ADF9-224B-815E-9A3C52619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98947F2-DDA5-2046-8BA0-1B0277BC45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F700BE-550E-484B-B15B-256AE7D1D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BD53FA-013C-F140-822F-C38781C6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34EB4-5E7F-234D-8BD9-523F31A5B18B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D612847-FA2F-8D4F-863E-3EDDA39E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56C600B-8197-9047-AA5D-8E2D11AD5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E38F6-06A8-4E4B-B09D-21DB32FFE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548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82A652C-5AB1-9543-A794-2FE07CA6B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4E94C4-8830-ED42-B217-C91932CA0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A8F1AE-B6F5-A545-8E80-DD321B1270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34EB4-5E7F-234D-8BD9-523F31A5B18B}" type="datetimeFigureOut">
              <a:rPr lang="fr-FR" smtClean="0"/>
              <a:t>30/05/2020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31548E-5E05-E844-B5E6-C2D3DBEC5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A17635-145D-BD43-8D23-DF4A12FC4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E38F6-06A8-4E4B-B09D-21DB32FFE9F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87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8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2.em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1.emf"/><Relationship Id="rId4" Type="http://schemas.openxmlformats.org/officeDocument/2006/relationships/diagramLayout" Target="../diagrams/layout2.xml"/><Relationship Id="rId9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tiff"/><Relationship Id="rId5" Type="http://schemas.openxmlformats.org/officeDocument/2006/relationships/image" Target="../media/image4.png"/><Relationship Id="rId10" Type="http://schemas.openxmlformats.org/officeDocument/2006/relationships/image" Target="../media/image9.emf"/><Relationship Id="rId4" Type="http://schemas.openxmlformats.org/officeDocument/2006/relationships/image" Target="../media/image2.tiff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tif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tif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265A892-1251-724A-AD00-7654206C4629}"/>
              </a:ext>
            </a:extLst>
          </p:cNvPr>
          <p:cNvSpPr txBox="1"/>
          <p:nvPr/>
        </p:nvSpPr>
        <p:spPr>
          <a:xfrm>
            <a:off x="14874240" y="518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8CA842-4AEF-6141-AD37-8A38385BB4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1" b="675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314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2897B78-FF2A-7042-89CD-BE7A3EE06140}"/>
              </a:ext>
            </a:extLst>
          </p:cNvPr>
          <p:cNvSpPr txBox="1"/>
          <p:nvPr/>
        </p:nvSpPr>
        <p:spPr>
          <a:xfrm>
            <a:off x="6573937" y="331141"/>
            <a:ext cx="1312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Droit à bâtir</a:t>
            </a:r>
          </a:p>
        </p:txBody>
      </p: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60C03F19-D250-7147-9B08-D5800594C387}"/>
              </a:ext>
            </a:extLst>
          </p:cNvPr>
          <p:cNvGraphicFramePr/>
          <p:nvPr/>
        </p:nvGraphicFramePr>
        <p:xfrm>
          <a:off x="4107484" y="1273701"/>
          <a:ext cx="6241975" cy="3577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C39B239-8AB9-F44C-862D-A04D6451CBEE}"/>
              </a:ext>
            </a:extLst>
          </p:cNvPr>
          <p:cNvCxnSpPr>
            <a:cxnSpLocks/>
          </p:cNvCxnSpPr>
          <p:nvPr/>
        </p:nvCxnSpPr>
        <p:spPr>
          <a:xfrm>
            <a:off x="5307871" y="309008"/>
            <a:ext cx="35901" cy="6598868"/>
          </a:xfrm>
          <a:prstGeom prst="line">
            <a:avLst/>
          </a:prstGeom>
          <a:ln>
            <a:solidFill>
              <a:srgbClr val="FF43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34D4059-3C6F-2141-857E-CC3E5294DCF4}"/>
              </a:ext>
            </a:extLst>
          </p:cNvPr>
          <p:cNvCxnSpPr>
            <a:cxnSpLocks/>
          </p:cNvCxnSpPr>
          <p:nvPr/>
        </p:nvCxnSpPr>
        <p:spPr>
          <a:xfrm>
            <a:off x="5004263" y="49876"/>
            <a:ext cx="0" cy="6867625"/>
          </a:xfrm>
          <a:prstGeom prst="line">
            <a:avLst/>
          </a:prstGeom>
          <a:ln>
            <a:solidFill>
              <a:srgbClr val="FFAB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DBED4B3-120E-F548-AEDA-316B40B9735C}"/>
              </a:ext>
            </a:extLst>
          </p:cNvPr>
          <p:cNvCxnSpPr>
            <a:cxnSpLocks/>
          </p:cNvCxnSpPr>
          <p:nvPr/>
        </p:nvCxnSpPr>
        <p:spPr>
          <a:xfrm>
            <a:off x="9439231" y="2506"/>
            <a:ext cx="0" cy="6905370"/>
          </a:xfrm>
          <a:prstGeom prst="line">
            <a:avLst/>
          </a:prstGeom>
          <a:ln>
            <a:solidFill>
              <a:srgbClr val="FFAB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9B3B242-191C-9042-8315-8CEE3A4E2F37}"/>
              </a:ext>
            </a:extLst>
          </p:cNvPr>
          <p:cNvCxnSpPr>
            <a:cxnSpLocks/>
          </p:cNvCxnSpPr>
          <p:nvPr/>
        </p:nvCxnSpPr>
        <p:spPr>
          <a:xfrm>
            <a:off x="9315897" y="49876"/>
            <a:ext cx="0" cy="461554"/>
          </a:xfrm>
          <a:prstGeom prst="line">
            <a:avLst/>
          </a:prstGeom>
          <a:ln>
            <a:solidFill>
              <a:srgbClr val="85D6D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AC4DCEC-6772-C644-9AF2-53CAE680B0A7}"/>
              </a:ext>
            </a:extLst>
          </p:cNvPr>
          <p:cNvCxnSpPr>
            <a:cxnSpLocks/>
          </p:cNvCxnSpPr>
          <p:nvPr/>
        </p:nvCxnSpPr>
        <p:spPr>
          <a:xfrm>
            <a:off x="5166263" y="49876"/>
            <a:ext cx="0" cy="461554"/>
          </a:xfrm>
          <a:prstGeom prst="line">
            <a:avLst/>
          </a:prstGeom>
          <a:ln>
            <a:solidFill>
              <a:srgbClr val="85D6D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31127A41-8441-CB40-99E7-732CE2246B08}"/>
              </a:ext>
            </a:extLst>
          </p:cNvPr>
          <p:cNvSpPr txBox="1"/>
          <p:nvPr/>
        </p:nvSpPr>
        <p:spPr>
          <a:xfrm>
            <a:off x="3104186" y="3548494"/>
            <a:ext cx="136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construction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A97116C-59E2-3544-ACB8-78D147F24826}"/>
              </a:ext>
            </a:extLst>
          </p:cNvPr>
          <p:cNvSpPr txBox="1"/>
          <p:nvPr/>
        </p:nvSpPr>
        <p:spPr>
          <a:xfrm>
            <a:off x="9860283" y="3532559"/>
            <a:ext cx="136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construction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E040922-CB4B-C74C-BD99-FB786859861B}"/>
              </a:ext>
            </a:extLst>
          </p:cNvPr>
          <p:cNvSpPr txBox="1"/>
          <p:nvPr/>
        </p:nvSpPr>
        <p:spPr>
          <a:xfrm>
            <a:off x="9958929" y="4798223"/>
            <a:ext cx="1342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achèvement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83C6890-E75D-7D45-A291-01ACC9C131BA}"/>
              </a:ext>
            </a:extLst>
          </p:cNvPr>
          <p:cNvSpPr txBox="1"/>
          <p:nvPr/>
        </p:nvSpPr>
        <p:spPr>
          <a:xfrm>
            <a:off x="3102632" y="4809728"/>
            <a:ext cx="1342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achèvement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63B52EE-0531-3445-B750-8F56E7C93A57}"/>
              </a:ext>
            </a:extLst>
          </p:cNvPr>
          <p:cNvSpPr txBox="1"/>
          <p:nvPr/>
        </p:nvSpPr>
        <p:spPr>
          <a:xfrm>
            <a:off x="6680642" y="6372036"/>
            <a:ext cx="1204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CONTRÔLE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2A351B7-0C5F-0746-87CF-3B38E58D26D1}"/>
              </a:ext>
            </a:extLst>
          </p:cNvPr>
          <p:cNvCxnSpPr>
            <a:cxnSpLocks/>
          </p:cNvCxnSpPr>
          <p:nvPr/>
        </p:nvCxnSpPr>
        <p:spPr>
          <a:xfrm>
            <a:off x="9170860" y="331140"/>
            <a:ext cx="35901" cy="6598868"/>
          </a:xfrm>
          <a:prstGeom prst="line">
            <a:avLst/>
          </a:prstGeom>
          <a:ln>
            <a:solidFill>
              <a:srgbClr val="FF43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Flèche vers le bas 20">
            <a:extLst>
              <a:ext uri="{FF2B5EF4-FFF2-40B4-BE49-F238E27FC236}">
                <a16:creationId xmlns:a16="http://schemas.microsoft.com/office/drawing/2014/main" id="{81A6BE53-2F89-D74E-BC2F-383C3CCA0C04}"/>
              </a:ext>
            </a:extLst>
          </p:cNvPr>
          <p:cNvSpPr/>
          <p:nvPr/>
        </p:nvSpPr>
        <p:spPr>
          <a:xfrm>
            <a:off x="10407880" y="3284984"/>
            <a:ext cx="434856" cy="302121"/>
          </a:xfrm>
          <a:prstGeom prst="downArrow">
            <a:avLst/>
          </a:prstGeom>
          <a:solidFill>
            <a:srgbClr val="FFC000"/>
          </a:solidFill>
          <a:ln>
            <a:solidFill>
              <a:srgbClr val="FFA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vers le bas 21">
            <a:extLst>
              <a:ext uri="{FF2B5EF4-FFF2-40B4-BE49-F238E27FC236}">
                <a16:creationId xmlns:a16="http://schemas.microsoft.com/office/drawing/2014/main" id="{CEB36C7D-782E-A34E-B338-395B2C780117}"/>
              </a:ext>
            </a:extLst>
          </p:cNvPr>
          <p:cNvSpPr/>
          <p:nvPr/>
        </p:nvSpPr>
        <p:spPr>
          <a:xfrm>
            <a:off x="3574240" y="3290324"/>
            <a:ext cx="434856" cy="302121"/>
          </a:xfrm>
          <a:prstGeom prst="downArrow">
            <a:avLst/>
          </a:prstGeom>
          <a:solidFill>
            <a:srgbClr val="FFC000"/>
          </a:solidFill>
          <a:ln>
            <a:solidFill>
              <a:srgbClr val="FFA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FAD96C0C-0C9F-3447-A114-2052129F5F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711268" y="1988840"/>
            <a:ext cx="2071065" cy="91273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B6533B4-6396-2F4E-84EC-FC6E7E0D22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0098" y="4173520"/>
            <a:ext cx="508000" cy="3302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B415965-B9F2-5D4C-9CF0-FD7AC503E2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28845" y="4184957"/>
            <a:ext cx="495300" cy="330200"/>
          </a:xfrm>
          <a:prstGeom prst="rect">
            <a:avLst/>
          </a:prstGeom>
        </p:spPr>
      </p:pic>
      <p:cxnSp>
        <p:nvCxnSpPr>
          <p:cNvPr id="40" name="Connecteur en arc 39">
            <a:extLst>
              <a:ext uri="{FF2B5EF4-FFF2-40B4-BE49-F238E27FC236}">
                <a16:creationId xmlns:a16="http://schemas.microsoft.com/office/drawing/2014/main" id="{BAE47F63-E0F1-8545-93DE-167FE695C02E}"/>
              </a:ext>
            </a:extLst>
          </p:cNvPr>
          <p:cNvCxnSpPr>
            <a:cxnSpLocks/>
            <a:endCxn id="23" idx="0"/>
          </p:cNvCxnSpPr>
          <p:nvPr/>
        </p:nvCxnSpPr>
        <p:spPr>
          <a:xfrm rot="10800000" flipV="1">
            <a:off x="3746802" y="539410"/>
            <a:ext cx="2799721" cy="1449430"/>
          </a:xfrm>
          <a:prstGeom prst="curvedConnector2">
            <a:avLst/>
          </a:prstGeom>
          <a:ln>
            <a:solidFill>
              <a:srgbClr val="FF43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en arc 42">
            <a:extLst>
              <a:ext uri="{FF2B5EF4-FFF2-40B4-BE49-F238E27FC236}">
                <a16:creationId xmlns:a16="http://schemas.microsoft.com/office/drawing/2014/main" id="{4918C980-0ED9-5A49-A47F-AFE648B6EDE1}"/>
              </a:ext>
            </a:extLst>
          </p:cNvPr>
          <p:cNvCxnSpPr>
            <a:cxnSpLocks/>
          </p:cNvCxnSpPr>
          <p:nvPr/>
        </p:nvCxnSpPr>
        <p:spPr>
          <a:xfrm>
            <a:off x="7886091" y="570643"/>
            <a:ext cx="2710409" cy="1202173"/>
          </a:xfrm>
          <a:prstGeom prst="curvedConnector2">
            <a:avLst/>
          </a:prstGeom>
          <a:ln>
            <a:solidFill>
              <a:srgbClr val="FF43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en arc 52">
            <a:extLst>
              <a:ext uri="{FF2B5EF4-FFF2-40B4-BE49-F238E27FC236}">
                <a16:creationId xmlns:a16="http://schemas.microsoft.com/office/drawing/2014/main" id="{66B75E46-CD91-C642-A422-64D472E8694F}"/>
              </a:ext>
            </a:extLst>
          </p:cNvPr>
          <p:cNvCxnSpPr>
            <a:cxnSpLocks/>
            <a:stCxn id="16" idx="2"/>
            <a:endCxn id="17" idx="1"/>
          </p:cNvCxnSpPr>
          <p:nvPr/>
        </p:nvCxnSpPr>
        <p:spPr>
          <a:xfrm rot="16200000" flipH="1">
            <a:off x="4538549" y="4414609"/>
            <a:ext cx="1377642" cy="2906544"/>
          </a:xfrm>
          <a:prstGeom prst="curvedConnector2">
            <a:avLst/>
          </a:prstGeom>
          <a:ln>
            <a:solidFill>
              <a:srgbClr val="FF43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en arc 56">
            <a:extLst>
              <a:ext uri="{FF2B5EF4-FFF2-40B4-BE49-F238E27FC236}">
                <a16:creationId xmlns:a16="http://schemas.microsoft.com/office/drawing/2014/main" id="{7F20EA3B-9479-044D-A7F6-B3250EA0AA09}"/>
              </a:ext>
            </a:extLst>
          </p:cNvPr>
          <p:cNvCxnSpPr>
            <a:cxnSpLocks/>
            <a:stCxn id="15" idx="2"/>
            <a:endCxn id="17" idx="3"/>
          </p:cNvCxnSpPr>
          <p:nvPr/>
        </p:nvCxnSpPr>
        <p:spPr>
          <a:xfrm rot="5400000">
            <a:off x="8563290" y="4489596"/>
            <a:ext cx="1389147" cy="2745064"/>
          </a:xfrm>
          <a:prstGeom prst="curvedConnector2">
            <a:avLst/>
          </a:prstGeom>
          <a:ln>
            <a:solidFill>
              <a:srgbClr val="FF43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CD0B80D8-AAAB-814B-B714-1885AA2DA729}"/>
              </a:ext>
            </a:extLst>
          </p:cNvPr>
          <p:cNvCxnSpPr>
            <a:cxnSpLocks/>
          </p:cNvCxnSpPr>
          <p:nvPr/>
        </p:nvCxnSpPr>
        <p:spPr>
          <a:xfrm flipH="1">
            <a:off x="2567608" y="0"/>
            <a:ext cx="0" cy="6876000"/>
          </a:xfrm>
          <a:prstGeom prst="line">
            <a:avLst/>
          </a:prstGeom>
          <a:ln w="66675">
            <a:solidFill>
              <a:srgbClr val="FF43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B016DE3A-9EF8-B449-8EE9-7C90ABEA7012}"/>
              </a:ext>
            </a:extLst>
          </p:cNvPr>
          <p:cNvSpPr/>
          <p:nvPr/>
        </p:nvSpPr>
        <p:spPr>
          <a:xfrm>
            <a:off x="2567608" y="332656"/>
            <a:ext cx="1296144" cy="216024"/>
          </a:xfrm>
          <a:prstGeom prst="rect">
            <a:avLst/>
          </a:prstGeom>
          <a:solidFill>
            <a:srgbClr val="FF43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Sécurisation</a:t>
            </a: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56C2664-D8DD-764D-8D49-9BCA9C6CCEE6}"/>
              </a:ext>
            </a:extLst>
          </p:cNvPr>
          <p:cNvCxnSpPr>
            <a:cxnSpLocks/>
          </p:cNvCxnSpPr>
          <p:nvPr/>
        </p:nvCxnSpPr>
        <p:spPr>
          <a:xfrm flipH="1">
            <a:off x="11928648" y="0"/>
            <a:ext cx="0" cy="6876000"/>
          </a:xfrm>
          <a:prstGeom prst="line">
            <a:avLst/>
          </a:prstGeom>
          <a:ln w="666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C59C7D9-60BF-034F-9F80-C3FF38DB4783}"/>
              </a:ext>
            </a:extLst>
          </p:cNvPr>
          <p:cNvSpPr/>
          <p:nvPr/>
        </p:nvSpPr>
        <p:spPr>
          <a:xfrm>
            <a:off x="10087505" y="837605"/>
            <a:ext cx="1855433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50% de commercialisation</a:t>
            </a:r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2194B32B-8116-F840-A0D3-2FD3C7D6EB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33604" y="2266807"/>
            <a:ext cx="1930367" cy="64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45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8FD1EBCC-ADF4-EC4C-B9F5-928BA2F5F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023848"/>
              </p:ext>
            </p:extLst>
          </p:nvPr>
        </p:nvGraphicFramePr>
        <p:xfrm>
          <a:off x="4996493" y="836712"/>
          <a:ext cx="4195851" cy="2446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8955D9BF-EE55-2646-B8AE-FABEBEFB75AB}"/>
              </a:ext>
            </a:extLst>
          </p:cNvPr>
          <p:cNvCxnSpPr>
            <a:cxnSpLocks/>
          </p:cNvCxnSpPr>
          <p:nvPr/>
        </p:nvCxnSpPr>
        <p:spPr>
          <a:xfrm>
            <a:off x="4748378" y="0"/>
            <a:ext cx="0" cy="5888337"/>
          </a:xfrm>
          <a:prstGeom prst="line">
            <a:avLst/>
          </a:prstGeom>
          <a:ln>
            <a:solidFill>
              <a:srgbClr val="FFAB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E283C9DB-1D08-0648-AF6B-1CABCD1CEF7B}"/>
              </a:ext>
            </a:extLst>
          </p:cNvPr>
          <p:cNvCxnSpPr>
            <a:cxnSpLocks/>
          </p:cNvCxnSpPr>
          <p:nvPr/>
        </p:nvCxnSpPr>
        <p:spPr>
          <a:xfrm>
            <a:off x="9183346" y="0"/>
            <a:ext cx="0" cy="5888337"/>
          </a:xfrm>
          <a:prstGeom prst="line">
            <a:avLst/>
          </a:prstGeom>
          <a:ln>
            <a:solidFill>
              <a:srgbClr val="FFAB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7B1C77A-2B34-2946-913C-BAF4A2973C24}"/>
              </a:ext>
            </a:extLst>
          </p:cNvPr>
          <p:cNvCxnSpPr>
            <a:cxnSpLocks/>
          </p:cNvCxnSpPr>
          <p:nvPr/>
        </p:nvCxnSpPr>
        <p:spPr>
          <a:xfrm>
            <a:off x="4911216" y="0"/>
            <a:ext cx="0" cy="5888337"/>
          </a:xfrm>
          <a:prstGeom prst="line">
            <a:avLst/>
          </a:prstGeom>
          <a:ln>
            <a:solidFill>
              <a:srgbClr val="85D6D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2C92506-BC7D-1340-952F-C18F9B3FCE59}"/>
              </a:ext>
            </a:extLst>
          </p:cNvPr>
          <p:cNvCxnSpPr>
            <a:cxnSpLocks/>
          </p:cNvCxnSpPr>
          <p:nvPr/>
        </p:nvCxnSpPr>
        <p:spPr>
          <a:xfrm>
            <a:off x="9049988" y="0"/>
            <a:ext cx="0" cy="5888337"/>
          </a:xfrm>
          <a:prstGeom prst="line">
            <a:avLst/>
          </a:prstGeom>
          <a:ln>
            <a:solidFill>
              <a:srgbClr val="85D6D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9" name="Diagramme 8">
            <a:extLst>
              <a:ext uri="{FF2B5EF4-FFF2-40B4-BE49-F238E27FC236}">
                <a16:creationId xmlns:a16="http://schemas.microsoft.com/office/drawing/2014/main" id="{45997ADF-576C-A341-AD71-BD8557C7ECFB}"/>
              </a:ext>
            </a:extLst>
          </p:cNvPr>
          <p:cNvGraphicFramePr/>
          <p:nvPr/>
        </p:nvGraphicFramePr>
        <p:xfrm>
          <a:off x="5116067" y="3574399"/>
          <a:ext cx="3828744" cy="1748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FC68E38-4611-C64B-BD89-8AC406F813E9}"/>
              </a:ext>
            </a:extLst>
          </p:cNvPr>
          <p:cNvSpPr/>
          <p:nvPr/>
        </p:nvSpPr>
        <p:spPr>
          <a:xfrm>
            <a:off x="2617076" y="439284"/>
            <a:ext cx="1975405" cy="253411"/>
          </a:xfrm>
          <a:prstGeom prst="rect">
            <a:avLst/>
          </a:prstGeom>
          <a:solidFill>
            <a:srgbClr val="85D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dirty="0"/>
              <a:t>Traitement parties des communes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D44BA92-4AA2-E94C-A871-36446533C55C}"/>
              </a:ext>
            </a:extLst>
          </p:cNvPr>
          <p:cNvCxnSpPr>
            <a:cxnSpLocks/>
          </p:cNvCxnSpPr>
          <p:nvPr/>
        </p:nvCxnSpPr>
        <p:spPr>
          <a:xfrm>
            <a:off x="2639616" y="0"/>
            <a:ext cx="0" cy="5876925"/>
          </a:xfrm>
          <a:prstGeom prst="line">
            <a:avLst/>
          </a:prstGeom>
          <a:ln w="66675">
            <a:solidFill>
              <a:srgbClr val="85D6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D89D973D-F9F4-854C-9B44-FF1B6D20B621}"/>
              </a:ext>
            </a:extLst>
          </p:cNvPr>
          <p:cNvCxnSpPr>
            <a:cxnSpLocks/>
          </p:cNvCxnSpPr>
          <p:nvPr/>
        </p:nvCxnSpPr>
        <p:spPr>
          <a:xfrm>
            <a:off x="5116067" y="0"/>
            <a:ext cx="0" cy="287032"/>
          </a:xfrm>
          <a:prstGeom prst="line">
            <a:avLst/>
          </a:prstGeom>
          <a:ln>
            <a:solidFill>
              <a:srgbClr val="FF43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7FB5F1F9-5D20-2543-90B0-696391EA7F38}"/>
              </a:ext>
            </a:extLst>
          </p:cNvPr>
          <p:cNvCxnSpPr>
            <a:cxnSpLocks/>
          </p:cNvCxnSpPr>
          <p:nvPr/>
        </p:nvCxnSpPr>
        <p:spPr>
          <a:xfrm>
            <a:off x="8904312" y="0"/>
            <a:ext cx="0" cy="287032"/>
          </a:xfrm>
          <a:prstGeom prst="line">
            <a:avLst/>
          </a:prstGeom>
          <a:ln>
            <a:solidFill>
              <a:srgbClr val="FF43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DA507F04-295A-9243-91D7-9FE9DC9DE8ED}"/>
              </a:ext>
            </a:extLst>
          </p:cNvPr>
          <p:cNvSpPr txBox="1"/>
          <p:nvPr/>
        </p:nvSpPr>
        <p:spPr>
          <a:xfrm>
            <a:off x="6410054" y="6165304"/>
            <a:ext cx="1384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Inauguration</a:t>
            </a:r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6AE7DAC3-556A-9C40-9BEB-FD77864669CC}"/>
              </a:ext>
            </a:extLst>
          </p:cNvPr>
          <p:cNvCxnSpPr/>
          <p:nvPr/>
        </p:nvCxnSpPr>
        <p:spPr>
          <a:xfrm>
            <a:off x="4925704" y="6536286"/>
            <a:ext cx="4115137" cy="0"/>
          </a:xfrm>
          <a:prstGeom prst="line">
            <a:avLst/>
          </a:prstGeom>
          <a:ln>
            <a:solidFill>
              <a:srgbClr val="FFA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323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857CD2-27F4-4347-A680-E9E6557710E5}"/>
              </a:ext>
            </a:extLst>
          </p:cNvPr>
          <p:cNvSpPr txBox="1"/>
          <p:nvPr/>
        </p:nvSpPr>
        <p:spPr>
          <a:xfrm>
            <a:off x="3215680" y="2179654"/>
            <a:ext cx="8976320" cy="31085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365108"/>
                </a:solidFill>
              </a:rPr>
              <a:t> </a:t>
            </a:r>
            <a:r>
              <a:rPr lang="fr-FR" sz="2800" dirty="0">
                <a:solidFill>
                  <a:srgbClr val="456113"/>
                </a:solidFill>
              </a:rPr>
              <a:t>Engagements</a:t>
            </a:r>
          </a:p>
          <a:p>
            <a:endParaRPr lang="fr-FR" sz="2800" dirty="0">
              <a:solidFill>
                <a:srgbClr val="365108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365108"/>
                </a:solidFill>
              </a:rPr>
              <a:t> </a:t>
            </a:r>
            <a:r>
              <a:rPr lang="fr-FR" sz="2800" dirty="0">
                <a:solidFill>
                  <a:srgbClr val="456113"/>
                </a:solidFill>
              </a:rPr>
              <a:t>Présentation préalable avec les services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456113"/>
                </a:solidFill>
              </a:rPr>
              <a:t> Pédagogie auprès des riverains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456113"/>
                </a:solidFill>
              </a:rPr>
              <a:t> Respect des délais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D87FD3-C051-9440-8E78-3A64922C9747}"/>
              </a:ext>
            </a:extLst>
          </p:cNvPr>
          <p:cNvSpPr txBox="1"/>
          <p:nvPr/>
        </p:nvSpPr>
        <p:spPr>
          <a:xfrm>
            <a:off x="8193475" y="54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32688E-D1EC-5D45-BBDB-24223B96D500}"/>
              </a:ext>
            </a:extLst>
          </p:cNvPr>
          <p:cNvSpPr txBox="1"/>
          <p:nvPr/>
        </p:nvSpPr>
        <p:spPr>
          <a:xfrm>
            <a:off x="2261090" y="560874"/>
            <a:ext cx="995559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solidFill>
                  <a:srgbClr val="456113"/>
                </a:solidFill>
              </a:rPr>
              <a:t>Planification</a:t>
            </a:r>
          </a:p>
        </p:txBody>
      </p:sp>
    </p:spTree>
    <p:extLst>
      <p:ext uri="{BB962C8B-B14F-4D97-AF65-F5344CB8AC3E}">
        <p14:creationId xmlns:p14="http://schemas.microsoft.com/office/powerpoint/2010/main" val="687435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7D87FD3-C051-9440-8E78-3A64922C9747}"/>
              </a:ext>
            </a:extLst>
          </p:cNvPr>
          <p:cNvSpPr txBox="1"/>
          <p:nvPr/>
        </p:nvSpPr>
        <p:spPr>
          <a:xfrm>
            <a:off x="8193475" y="54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010460-A2F2-284D-A099-E839C29D6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63" y="1220912"/>
            <a:ext cx="9040837" cy="563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488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857CD2-27F4-4347-A680-E9E6557710E5}"/>
              </a:ext>
            </a:extLst>
          </p:cNvPr>
          <p:cNvSpPr txBox="1"/>
          <p:nvPr/>
        </p:nvSpPr>
        <p:spPr>
          <a:xfrm>
            <a:off x="3215680" y="2179654"/>
            <a:ext cx="9955590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365108"/>
                </a:solidFill>
              </a:rPr>
              <a:t> </a:t>
            </a:r>
            <a:r>
              <a:rPr lang="fr-FR" sz="2800" dirty="0">
                <a:solidFill>
                  <a:srgbClr val="456113"/>
                </a:solidFill>
              </a:rPr>
              <a:t>Entièrement privé</a:t>
            </a:r>
          </a:p>
          <a:p>
            <a:endParaRPr lang="fr-FR" sz="2800" dirty="0">
              <a:solidFill>
                <a:srgbClr val="365108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365108"/>
                </a:solidFill>
              </a:rPr>
              <a:t> </a:t>
            </a:r>
            <a:r>
              <a:rPr lang="fr-FR" sz="2800" dirty="0">
                <a:solidFill>
                  <a:srgbClr val="456113"/>
                </a:solidFill>
              </a:rPr>
              <a:t>Aucune rétrocession à la ville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456113"/>
                </a:solidFill>
              </a:rPr>
              <a:t> ASL pour les espaces communs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456113"/>
                </a:solidFill>
              </a:rPr>
              <a:t> Copropriété pour la résidence</a:t>
            </a:r>
          </a:p>
          <a:p>
            <a:endParaRPr lang="fr-FR" sz="2800" dirty="0">
              <a:solidFill>
                <a:srgbClr val="365108"/>
              </a:solidFill>
            </a:endParaRPr>
          </a:p>
          <a:p>
            <a:endParaRPr lang="fr-FR" sz="2800" dirty="0">
              <a:solidFill>
                <a:srgbClr val="365108"/>
              </a:solidFill>
            </a:endParaRPr>
          </a:p>
          <a:p>
            <a:endParaRPr lang="fr-FR" sz="2800" dirty="0">
              <a:solidFill>
                <a:srgbClr val="365108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D87FD3-C051-9440-8E78-3A64922C9747}"/>
              </a:ext>
            </a:extLst>
          </p:cNvPr>
          <p:cNvSpPr txBox="1"/>
          <p:nvPr/>
        </p:nvSpPr>
        <p:spPr>
          <a:xfrm>
            <a:off x="8193475" y="54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32688E-D1EC-5D45-BBDB-24223B96D500}"/>
              </a:ext>
            </a:extLst>
          </p:cNvPr>
          <p:cNvSpPr txBox="1"/>
          <p:nvPr/>
        </p:nvSpPr>
        <p:spPr>
          <a:xfrm>
            <a:off x="2261090" y="560874"/>
            <a:ext cx="995559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solidFill>
                  <a:srgbClr val="456113"/>
                </a:solidFill>
              </a:rPr>
              <a:t>Gestion du site</a:t>
            </a:r>
          </a:p>
        </p:txBody>
      </p:sp>
    </p:spTree>
    <p:extLst>
      <p:ext uri="{BB962C8B-B14F-4D97-AF65-F5344CB8AC3E}">
        <p14:creationId xmlns:p14="http://schemas.microsoft.com/office/powerpoint/2010/main" val="2583594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857CD2-27F4-4347-A680-E9E6557710E5}"/>
              </a:ext>
            </a:extLst>
          </p:cNvPr>
          <p:cNvSpPr txBox="1"/>
          <p:nvPr/>
        </p:nvSpPr>
        <p:spPr>
          <a:xfrm>
            <a:off x="2236410" y="2536448"/>
            <a:ext cx="9955590" cy="17851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1000" dirty="0">
                <a:solidFill>
                  <a:srgbClr val="456113"/>
                </a:solidFill>
              </a:rPr>
              <a:t>Merci</a:t>
            </a:r>
            <a:endParaRPr lang="fr-FR" sz="11000" dirty="0">
              <a:solidFill>
                <a:srgbClr val="365108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D87FD3-C051-9440-8E78-3A64922C9747}"/>
              </a:ext>
            </a:extLst>
          </p:cNvPr>
          <p:cNvSpPr txBox="1"/>
          <p:nvPr/>
        </p:nvSpPr>
        <p:spPr>
          <a:xfrm>
            <a:off x="8193475" y="54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51779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857CD2-27F4-4347-A680-E9E6557710E5}"/>
              </a:ext>
            </a:extLst>
          </p:cNvPr>
          <p:cNvSpPr txBox="1"/>
          <p:nvPr/>
        </p:nvSpPr>
        <p:spPr>
          <a:xfrm>
            <a:off x="3215680" y="1584778"/>
            <a:ext cx="8976320" cy="48320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DA7F1B"/>
                </a:solidFill>
              </a:rPr>
              <a:t>/</a:t>
            </a:r>
            <a:r>
              <a:rPr lang="fr-FR" sz="2800" dirty="0">
                <a:solidFill>
                  <a:srgbClr val="365108"/>
                </a:solidFill>
              </a:rPr>
              <a:t> É</a:t>
            </a:r>
            <a:r>
              <a:rPr lang="fr-FR" sz="2800" dirty="0">
                <a:solidFill>
                  <a:srgbClr val="456113"/>
                </a:solidFill>
              </a:rPr>
              <a:t>quipe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/</a:t>
            </a:r>
            <a:r>
              <a:rPr lang="fr-FR" sz="2800" dirty="0">
                <a:solidFill>
                  <a:srgbClr val="365108"/>
                </a:solidFill>
              </a:rPr>
              <a:t> </a:t>
            </a:r>
            <a:r>
              <a:rPr lang="fr-FR" sz="2800" dirty="0">
                <a:solidFill>
                  <a:srgbClr val="456113"/>
                </a:solidFill>
              </a:rPr>
              <a:t>Objectifs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/</a:t>
            </a:r>
            <a:r>
              <a:rPr lang="fr-FR" sz="2800" dirty="0">
                <a:solidFill>
                  <a:srgbClr val="365108"/>
                </a:solidFill>
              </a:rPr>
              <a:t> </a:t>
            </a:r>
            <a:r>
              <a:rPr lang="fr-FR" sz="2800" dirty="0">
                <a:solidFill>
                  <a:srgbClr val="456113"/>
                </a:solidFill>
              </a:rPr>
              <a:t>Programmation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/</a:t>
            </a:r>
            <a:r>
              <a:rPr lang="fr-FR" sz="2800" dirty="0">
                <a:solidFill>
                  <a:srgbClr val="456113"/>
                </a:solidFill>
              </a:rPr>
              <a:t> Articulation de la construction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/</a:t>
            </a:r>
            <a:r>
              <a:rPr lang="fr-FR" sz="2800" dirty="0">
                <a:solidFill>
                  <a:srgbClr val="456113"/>
                </a:solidFill>
              </a:rPr>
              <a:t> Planification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/</a:t>
            </a:r>
            <a:r>
              <a:rPr lang="fr-FR" sz="2800" dirty="0">
                <a:solidFill>
                  <a:srgbClr val="456113"/>
                </a:solidFill>
              </a:rPr>
              <a:t> Gestion du site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D87FD3-C051-9440-8E78-3A64922C9747}"/>
              </a:ext>
            </a:extLst>
          </p:cNvPr>
          <p:cNvSpPr txBox="1"/>
          <p:nvPr/>
        </p:nvSpPr>
        <p:spPr>
          <a:xfrm>
            <a:off x="8193475" y="54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32688E-D1EC-5D45-BBDB-24223B96D500}"/>
              </a:ext>
            </a:extLst>
          </p:cNvPr>
          <p:cNvSpPr txBox="1"/>
          <p:nvPr/>
        </p:nvSpPr>
        <p:spPr>
          <a:xfrm>
            <a:off x="2261090" y="560874"/>
            <a:ext cx="995559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solidFill>
                  <a:srgbClr val="456113"/>
                </a:solidFill>
              </a:rPr>
              <a:t>Présentation</a:t>
            </a:r>
          </a:p>
        </p:txBody>
      </p:sp>
    </p:spTree>
    <p:extLst>
      <p:ext uri="{BB962C8B-B14F-4D97-AF65-F5344CB8AC3E}">
        <p14:creationId xmlns:p14="http://schemas.microsoft.com/office/powerpoint/2010/main" val="120491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029BD02-1093-CF42-B6D7-4A2A38E4D2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1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1624" y="0"/>
            <a:ext cx="9480376" cy="583151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pic>
        <p:nvPicPr>
          <p:cNvPr id="15" name="Graphique 14">
            <a:extLst>
              <a:ext uri="{FF2B5EF4-FFF2-40B4-BE49-F238E27FC236}">
                <a16:creationId xmlns:a16="http://schemas.microsoft.com/office/drawing/2014/main" id="{8F5629D6-A4A0-694A-9A25-2326948750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2224" y="2197190"/>
            <a:ext cx="3260967" cy="1437134"/>
          </a:xfrm>
          <a:prstGeom prst="rect">
            <a:avLst/>
          </a:prstGeom>
          <a:effectLst>
            <a:outerShdw dist="38100" algn="ctr" rotWithShape="0">
              <a:srgbClr val="000000">
                <a:alpha val="5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EB9FA4B-5E5B-6644-9616-1E0C58D3427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49000"/>
          </a:blip>
          <a:stretch>
            <a:fillRect/>
          </a:stretch>
        </p:blipFill>
        <p:spPr>
          <a:xfrm>
            <a:off x="2099250" y="4968241"/>
            <a:ext cx="5803590" cy="893753"/>
          </a:xfrm>
          <a:prstGeom prst="rect">
            <a:avLst/>
          </a:prstGeom>
          <a:effectLst>
            <a:outerShdw dist="12700" algn="ctr" rotWithShape="0">
              <a:srgbClr val="000000">
                <a:alpha val="55000"/>
              </a:srgbClr>
            </a:outerShdw>
          </a:effectLst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BA8C1539-9F6B-1843-BDD9-EE746B08C8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22833" y="2588455"/>
            <a:ext cx="3111590" cy="1045869"/>
          </a:xfrm>
          <a:prstGeom prst="rect">
            <a:avLst/>
          </a:prstGeom>
          <a:effectLst>
            <a:outerShdw dist="12700" algn="ctr" rotWithShape="0">
              <a:srgbClr val="000000">
                <a:alpha val="5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7FA2FF-4E2D-EC4B-A868-926AFC197C9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2000"/>
            <a:biLevel thresh="50000"/>
          </a:blip>
          <a:stretch>
            <a:fillRect/>
          </a:stretch>
        </p:blipFill>
        <p:spPr>
          <a:xfrm>
            <a:off x="9059172" y="-185219"/>
            <a:ext cx="1367069" cy="19345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5B7AFB-712A-2C4A-8754-B2B2085C1C6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7370"/>
          <a:stretch/>
        </p:blipFill>
        <p:spPr>
          <a:xfrm>
            <a:off x="9059172" y="4871720"/>
            <a:ext cx="1739867" cy="89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857CD2-27F4-4347-A680-E9E6557710E5}"/>
              </a:ext>
            </a:extLst>
          </p:cNvPr>
          <p:cNvSpPr txBox="1"/>
          <p:nvPr/>
        </p:nvSpPr>
        <p:spPr>
          <a:xfrm>
            <a:off x="3215680" y="2179654"/>
            <a:ext cx="9001000" cy="35394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DA7F1B"/>
                </a:solidFill>
              </a:rPr>
              <a:t>#1</a:t>
            </a:r>
            <a:r>
              <a:rPr lang="fr-FR" sz="2800" dirty="0">
                <a:solidFill>
                  <a:srgbClr val="365108"/>
                </a:solidFill>
              </a:rPr>
              <a:t> </a:t>
            </a:r>
            <a:r>
              <a:rPr lang="fr-FR" sz="2800" dirty="0">
                <a:solidFill>
                  <a:srgbClr val="456113"/>
                </a:solidFill>
              </a:rPr>
              <a:t>Revitaliser l’enclave du Greta</a:t>
            </a:r>
          </a:p>
          <a:p>
            <a:endParaRPr lang="fr-FR" sz="2800" dirty="0">
              <a:solidFill>
                <a:srgbClr val="365108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#2</a:t>
            </a:r>
            <a:r>
              <a:rPr lang="fr-FR" sz="2800" dirty="0">
                <a:solidFill>
                  <a:srgbClr val="365108"/>
                </a:solidFill>
              </a:rPr>
              <a:t> </a:t>
            </a:r>
            <a:r>
              <a:rPr lang="fr-FR" sz="2800" dirty="0">
                <a:solidFill>
                  <a:srgbClr val="456113"/>
                </a:solidFill>
              </a:rPr>
              <a:t>Attirer et retenir un maximum de familles en ville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#3</a:t>
            </a:r>
            <a:r>
              <a:rPr lang="fr-FR" sz="2800" dirty="0">
                <a:solidFill>
                  <a:srgbClr val="456113"/>
                </a:solidFill>
              </a:rPr>
              <a:t> Enjeux économique, écologique et social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#4</a:t>
            </a:r>
            <a:r>
              <a:rPr lang="fr-FR" sz="2800" dirty="0">
                <a:solidFill>
                  <a:srgbClr val="456113"/>
                </a:solidFill>
              </a:rPr>
              <a:t> Réussite collective</a:t>
            </a:r>
          </a:p>
          <a:p>
            <a:endParaRPr lang="fr-FR" sz="2800" dirty="0">
              <a:solidFill>
                <a:srgbClr val="365108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D87FD3-C051-9440-8E78-3A64922C9747}"/>
              </a:ext>
            </a:extLst>
          </p:cNvPr>
          <p:cNvSpPr txBox="1"/>
          <p:nvPr/>
        </p:nvSpPr>
        <p:spPr>
          <a:xfrm>
            <a:off x="8193475" y="54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32688E-D1EC-5D45-BBDB-24223B96D500}"/>
              </a:ext>
            </a:extLst>
          </p:cNvPr>
          <p:cNvSpPr txBox="1"/>
          <p:nvPr/>
        </p:nvSpPr>
        <p:spPr>
          <a:xfrm>
            <a:off x="2261090" y="560874"/>
            <a:ext cx="995559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solidFill>
                  <a:srgbClr val="456113"/>
                </a:solidFill>
              </a:rPr>
              <a:t>Objectifs</a:t>
            </a:r>
          </a:p>
        </p:txBody>
      </p:sp>
    </p:spTree>
    <p:extLst>
      <p:ext uri="{BB962C8B-B14F-4D97-AF65-F5344CB8AC3E}">
        <p14:creationId xmlns:p14="http://schemas.microsoft.com/office/powerpoint/2010/main" val="2093059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857CD2-27F4-4347-A680-E9E6557710E5}"/>
              </a:ext>
            </a:extLst>
          </p:cNvPr>
          <p:cNvSpPr txBox="1"/>
          <p:nvPr/>
        </p:nvSpPr>
        <p:spPr>
          <a:xfrm>
            <a:off x="3215680" y="2179654"/>
            <a:ext cx="9001000" cy="39703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2"/>
                </a:solidFill>
              </a:rPr>
              <a:t>•</a:t>
            </a:r>
            <a:r>
              <a:rPr lang="fr-FR" sz="2800" dirty="0"/>
              <a:t> </a:t>
            </a:r>
            <a:r>
              <a:rPr lang="fr-FR" sz="2800" dirty="0">
                <a:solidFill>
                  <a:srgbClr val="456113"/>
                </a:solidFill>
              </a:rPr>
              <a:t>Un front bâti de maisons individuelles avec garage et jardin</a:t>
            </a:r>
          </a:p>
          <a:p>
            <a:endParaRPr lang="fr-FR" sz="2800" dirty="0"/>
          </a:p>
          <a:p>
            <a:r>
              <a:rPr lang="fr-FR" sz="2800" dirty="0">
                <a:solidFill>
                  <a:schemeClr val="accent2"/>
                </a:solidFill>
              </a:rPr>
              <a:t>•</a:t>
            </a:r>
            <a:r>
              <a:rPr lang="fr-FR" sz="2800" dirty="0"/>
              <a:t> </a:t>
            </a:r>
            <a:r>
              <a:rPr lang="fr-FR" sz="2800" dirty="0">
                <a:solidFill>
                  <a:srgbClr val="456113"/>
                </a:solidFill>
              </a:rPr>
              <a:t>Une résidence de qualité qui offrira des appartements de standing</a:t>
            </a:r>
          </a:p>
          <a:p>
            <a:endParaRPr lang="fr-FR" sz="2800" dirty="0"/>
          </a:p>
          <a:p>
            <a:r>
              <a:rPr lang="fr-FR" sz="2800" dirty="0">
                <a:solidFill>
                  <a:schemeClr val="accent2"/>
                </a:solidFill>
              </a:rPr>
              <a:t>•</a:t>
            </a:r>
            <a:r>
              <a:rPr lang="fr-FR" sz="2800" dirty="0"/>
              <a:t> </a:t>
            </a:r>
            <a:r>
              <a:rPr lang="fr-FR" sz="2800" dirty="0">
                <a:solidFill>
                  <a:srgbClr val="456113"/>
                </a:solidFill>
              </a:rPr>
              <a:t>L’aménagement d’un grand jardin avec sa voie douce permettant un accès direct au centre-ville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chemeClr val="accent2"/>
                </a:solidFill>
              </a:rPr>
              <a:t>•</a:t>
            </a:r>
            <a:r>
              <a:rPr lang="fr-FR" sz="2800" dirty="0"/>
              <a:t> </a:t>
            </a:r>
            <a:r>
              <a:rPr lang="fr-FR" sz="2800" dirty="0">
                <a:solidFill>
                  <a:srgbClr val="456113"/>
                </a:solidFill>
              </a:rPr>
              <a:t>Adaptation du projet au contexte économique Covid_19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D87FD3-C051-9440-8E78-3A64922C9747}"/>
              </a:ext>
            </a:extLst>
          </p:cNvPr>
          <p:cNvSpPr txBox="1"/>
          <p:nvPr/>
        </p:nvSpPr>
        <p:spPr>
          <a:xfrm>
            <a:off x="8193475" y="54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32688E-D1EC-5D45-BBDB-24223B96D500}"/>
              </a:ext>
            </a:extLst>
          </p:cNvPr>
          <p:cNvSpPr txBox="1"/>
          <p:nvPr/>
        </p:nvSpPr>
        <p:spPr>
          <a:xfrm>
            <a:off x="2261090" y="560874"/>
            <a:ext cx="995559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solidFill>
                  <a:srgbClr val="456113"/>
                </a:solidFill>
              </a:rPr>
              <a:t>Programmation</a:t>
            </a:r>
          </a:p>
        </p:txBody>
      </p:sp>
    </p:spTree>
    <p:extLst>
      <p:ext uri="{BB962C8B-B14F-4D97-AF65-F5344CB8AC3E}">
        <p14:creationId xmlns:p14="http://schemas.microsoft.com/office/powerpoint/2010/main" val="1650190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A0946E-B75E-F64B-A0CA-8ED3EAF7B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158" y="753035"/>
            <a:ext cx="9519842" cy="61049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DD181BE-46D6-5844-B243-C1F06E45E4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158" y="753036"/>
            <a:ext cx="9519842" cy="61049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0CAD28-EEEA-F94D-9069-13B2F4C26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2158" y="753036"/>
            <a:ext cx="9519842" cy="61049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A309420-E580-F642-8AD9-47FC09A20B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2158" y="753036"/>
            <a:ext cx="9519842" cy="61049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0A7FE85-E837-9B4A-B89B-08DAFD2CCB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2158" y="753036"/>
            <a:ext cx="9519842" cy="610496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1084A91-AFF9-B04F-8C18-A5D9737B27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2158" y="753036"/>
            <a:ext cx="9519842" cy="61049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207E36F-0A93-DD46-9E48-97385C68D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72156" y="753034"/>
            <a:ext cx="9519844" cy="61049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539C87-9324-0940-BB2D-2B2AFAF601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2156" y="753034"/>
            <a:ext cx="9519844" cy="610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8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7D87FD3-C051-9440-8E78-3A64922C9747}"/>
              </a:ext>
            </a:extLst>
          </p:cNvPr>
          <p:cNvSpPr txBox="1"/>
          <p:nvPr/>
        </p:nvSpPr>
        <p:spPr>
          <a:xfrm>
            <a:off x="8193475" y="54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0306E6A1-AC99-074B-A24E-28D27AF00C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34416"/>
              </p:ext>
            </p:extLst>
          </p:nvPr>
        </p:nvGraphicFramePr>
        <p:xfrm>
          <a:off x="3641568" y="3817637"/>
          <a:ext cx="8128000" cy="1854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0152261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0924405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2907674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594944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b="0" dirty="0"/>
                        <a:t>Typologie</a:t>
                      </a:r>
                    </a:p>
                  </a:txBody>
                  <a:tcPr>
                    <a:solidFill>
                      <a:srgbClr val="4661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/>
                        <a:t>Surface en m</a:t>
                      </a:r>
                      <a:r>
                        <a:rPr lang="fr-FR" b="0" baseline="30000" dirty="0"/>
                        <a:t>2</a:t>
                      </a:r>
                    </a:p>
                  </a:txBody>
                  <a:tcPr>
                    <a:solidFill>
                      <a:srgbClr val="4661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/>
                        <a:t>Proportion</a:t>
                      </a:r>
                    </a:p>
                  </a:txBody>
                  <a:tcPr>
                    <a:solidFill>
                      <a:srgbClr val="46611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dirty="0"/>
                        <a:t>Quantité</a:t>
                      </a:r>
                    </a:p>
                  </a:txBody>
                  <a:tcPr>
                    <a:solidFill>
                      <a:srgbClr val="4661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841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T2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45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46%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806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9211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91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6%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71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Maisons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422729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BE0D8A3B-161B-294D-A068-0721E2759E25}"/>
              </a:ext>
            </a:extLst>
          </p:cNvPr>
          <p:cNvSpPr txBox="1"/>
          <p:nvPr/>
        </p:nvSpPr>
        <p:spPr>
          <a:xfrm>
            <a:off x="3203305" y="198731"/>
            <a:ext cx="26989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456112"/>
                </a:solidFill>
              </a:rPr>
              <a:t>SP : 4890m2</a:t>
            </a:r>
            <a:br>
              <a:rPr lang="fr-FR" dirty="0">
                <a:solidFill>
                  <a:srgbClr val="456112"/>
                </a:solidFill>
              </a:rPr>
            </a:br>
            <a:r>
              <a:rPr lang="fr-FR" dirty="0">
                <a:solidFill>
                  <a:srgbClr val="456112"/>
                </a:solidFill>
              </a:rPr>
              <a:t>SHAB : 4499m2</a:t>
            </a:r>
          </a:p>
          <a:p>
            <a:endParaRPr lang="fr-FR" dirty="0">
              <a:solidFill>
                <a:srgbClr val="456112"/>
              </a:solidFill>
            </a:endParaRPr>
          </a:p>
          <a:p>
            <a:r>
              <a:rPr lang="fr-FR" dirty="0">
                <a:solidFill>
                  <a:srgbClr val="456112"/>
                </a:solidFill>
              </a:rPr>
              <a:t>68 Logements du T2 au T6 </a:t>
            </a:r>
          </a:p>
          <a:p>
            <a:r>
              <a:rPr lang="fr-FR" dirty="0">
                <a:solidFill>
                  <a:srgbClr val="456112"/>
                </a:solidFill>
              </a:rPr>
              <a:t>51 Logements collectifs</a:t>
            </a:r>
          </a:p>
          <a:p>
            <a:r>
              <a:rPr lang="fr-FR" dirty="0">
                <a:solidFill>
                  <a:srgbClr val="456112"/>
                </a:solidFill>
              </a:rPr>
              <a:t>17 Individuels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21410CF-D2F7-E846-9F27-DB5F42AF6376}"/>
              </a:ext>
            </a:extLst>
          </p:cNvPr>
          <p:cNvSpPr txBox="1"/>
          <p:nvPr/>
        </p:nvSpPr>
        <p:spPr>
          <a:xfrm>
            <a:off x="3205068" y="2354301"/>
            <a:ext cx="9001000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2"/>
                </a:solidFill>
              </a:rPr>
              <a:t>• </a:t>
            </a:r>
            <a:r>
              <a:rPr lang="fr-FR" sz="2800" dirty="0">
                <a:solidFill>
                  <a:srgbClr val="456112"/>
                </a:solidFill>
              </a:rPr>
              <a:t>Offre des possibilités de regroupements pour créer des T4 et T5 en fonction de la demande</a:t>
            </a:r>
          </a:p>
        </p:txBody>
      </p:sp>
    </p:spTree>
    <p:extLst>
      <p:ext uri="{BB962C8B-B14F-4D97-AF65-F5344CB8AC3E}">
        <p14:creationId xmlns:p14="http://schemas.microsoft.com/office/powerpoint/2010/main" val="42250161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2857CD2-27F4-4347-A680-E9E6557710E5}"/>
              </a:ext>
            </a:extLst>
          </p:cNvPr>
          <p:cNvSpPr txBox="1"/>
          <p:nvPr/>
        </p:nvSpPr>
        <p:spPr>
          <a:xfrm>
            <a:off x="3215680" y="2179654"/>
            <a:ext cx="8976320" cy="440120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365108"/>
                </a:solidFill>
              </a:rPr>
              <a:t> </a:t>
            </a:r>
            <a:r>
              <a:rPr lang="fr-FR" sz="2800" dirty="0">
                <a:solidFill>
                  <a:srgbClr val="456113"/>
                </a:solidFill>
              </a:rPr>
              <a:t>Montage : un seul garant, interlocuteur, représentant</a:t>
            </a:r>
          </a:p>
          <a:p>
            <a:endParaRPr lang="fr-FR" sz="2800" dirty="0">
              <a:solidFill>
                <a:srgbClr val="365108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365108"/>
                </a:solidFill>
              </a:rPr>
              <a:t> </a:t>
            </a:r>
            <a:r>
              <a:rPr lang="fr-FR" sz="2800" dirty="0">
                <a:solidFill>
                  <a:srgbClr val="456113"/>
                </a:solidFill>
              </a:rPr>
              <a:t>L’organisation : simple et sécurisante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456113"/>
                </a:solidFill>
              </a:rPr>
              <a:t> Articulation : quatre grandes étapes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456113"/>
                </a:solidFill>
              </a:rPr>
              <a:t> Garantie : contractuelle et réglementaire</a:t>
            </a:r>
          </a:p>
          <a:p>
            <a:endParaRPr lang="fr-FR" sz="2800" dirty="0">
              <a:solidFill>
                <a:srgbClr val="456113"/>
              </a:solidFill>
            </a:endParaRPr>
          </a:p>
          <a:p>
            <a:r>
              <a:rPr lang="fr-FR" sz="2800" dirty="0">
                <a:solidFill>
                  <a:srgbClr val="DA7F1B"/>
                </a:solidFill>
              </a:rPr>
              <a:t>•</a:t>
            </a:r>
            <a:r>
              <a:rPr lang="fr-FR" sz="2800" dirty="0">
                <a:solidFill>
                  <a:srgbClr val="456113"/>
                </a:solidFill>
              </a:rPr>
              <a:t> Délais maitrisés : respect  du calendrier</a:t>
            </a:r>
            <a:endParaRPr lang="fr-FR" sz="2800" dirty="0">
              <a:solidFill>
                <a:srgbClr val="365108"/>
              </a:solidFill>
            </a:endParaRPr>
          </a:p>
          <a:p>
            <a:endParaRPr lang="fr-FR" sz="2800" dirty="0">
              <a:solidFill>
                <a:srgbClr val="365108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D87FD3-C051-9440-8E78-3A64922C9747}"/>
              </a:ext>
            </a:extLst>
          </p:cNvPr>
          <p:cNvSpPr txBox="1"/>
          <p:nvPr/>
        </p:nvSpPr>
        <p:spPr>
          <a:xfrm>
            <a:off x="8193475" y="5486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532688E-D1EC-5D45-BBDB-24223B96D500}"/>
              </a:ext>
            </a:extLst>
          </p:cNvPr>
          <p:cNvSpPr txBox="1"/>
          <p:nvPr/>
        </p:nvSpPr>
        <p:spPr>
          <a:xfrm>
            <a:off x="2261090" y="560874"/>
            <a:ext cx="995559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4000" u="sng" dirty="0">
                <a:solidFill>
                  <a:srgbClr val="456113"/>
                </a:solidFill>
              </a:rPr>
              <a:t>Articulation de la construction</a:t>
            </a:r>
          </a:p>
        </p:txBody>
      </p:sp>
    </p:spTree>
    <p:extLst>
      <p:ext uri="{BB962C8B-B14F-4D97-AF65-F5344CB8AC3E}">
        <p14:creationId xmlns:p14="http://schemas.microsoft.com/office/powerpoint/2010/main" val="16516836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904A9A7-10A7-BE47-B679-7C0DF4F11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49" y="0"/>
            <a:ext cx="1973461" cy="6858000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FF99B479-EDEB-4545-8564-8F7F5F32BD39}"/>
              </a:ext>
            </a:extLst>
          </p:cNvPr>
          <p:cNvSpPr txBox="1"/>
          <p:nvPr/>
        </p:nvSpPr>
        <p:spPr>
          <a:xfrm>
            <a:off x="6580526" y="291480"/>
            <a:ext cx="161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Portage foncier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B3804E73-40D3-3C4F-9459-C7DEECEFAD2A}"/>
              </a:ext>
            </a:extLst>
          </p:cNvPr>
          <p:cNvSpPr txBox="1"/>
          <p:nvPr/>
        </p:nvSpPr>
        <p:spPr>
          <a:xfrm>
            <a:off x="6758011" y="1120444"/>
            <a:ext cx="126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Compromis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A673E248-7C0F-9648-83E0-FBE60AF45DEC}"/>
              </a:ext>
            </a:extLst>
          </p:cNvPr>
          <p:cNvSpPr txBox="1"/>
          <p:nvPr/>
        </p:nvSpPr>
        <p:spPr>
          <a:xfrm>
            <a:off x="5132683" y="1720664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Dépôt du PC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B487E94A-33DF-D749-AC04-DFF672FE5AE7}"/>
              </a:ext>
            </a:extLst>
          </p:cNvPr>
          <p:cNvSpPr txBox="1"/>
          <p:nvPr/>
        </p:nvSpPr>
        <p:spPr>
          <a:xfrm>
            <a:off x="8235594" y="1720664"/>
            <a:ext cx="142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Financement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DBFD6F0B-B85C-AF43-81A2-1D6A88B0F307}"/>
              </a:ext>
            </a:extLst>
          </p:cNvPr>
          <p:cNvSpPr txBox="1"/>
          <p:nvPr/>
        </p:nvSpPr>
        <p:spPr>
          <a:xfrm>
            <a:off x="6474094" y="2417350"/>
            <a:ext cx="1866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Acte authentique </a:t>
            </a: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15B94C95-EB4C-5746-B1AE-5CF17512A394}"/>
              </a:ext>
            </a:extLst>
          </p:cNvPr>
          <p:cNvCxnSpPr>
            <a:cxnSpLocks/>
          </p:cNvCxnSpPr>
          <p:nvPr/>
        </p:nvCxnSpPr>
        <p:spPr>
          <a:xfrm>
            <a:off x="5187143" y="0"/>
            <a:ext cx="0" cy="6867625"/>
          </a:xfrm>
          <a:prstGeom prst="line">
            <a:avLst/>
          </a:prstGeom>
          <a:ln>
            <a:solidFill>
              <a:srgbClr val="FFAB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AF84D5D3-0EEE-E042-B817-D7DDC9CCEC7C}"/>
              </a:ext>
            </a:extLst>
          </p:cNvPr>
          <p:cNvCxnSpPr>
            <a:cxnSpLocks/>
          </p:cNvCxnSpPr>
          <p:nvPr/>
        </p:nvCxnSpPr>
        <p:spPr>
          <a:xfrm>
            <a:off x="9622111" y="-47370"/>
            <a:ext cx="0" cy="6905370"/>
          </a:xfrm>
          <a:prstGeom prst="line">
            <a:avLst/>
          </a:prstGeom>
          <a:ln>
            <a:solidFill>
              <a:srgbClr val="FFAB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5929823D-97B0-5B40-BF96-E2ECE5A75CED}"/>
              </a:ext>
            </a:extLst>
          </p:cNvPr>
          <p:cNvCxnSpPr>
            <a:cxnSpLocks/>
          </p:cNvCxnSpPr>
          <p:nvPr/>
        </p:nvCxnSpPr>
        <p:spPr>
          <a:xfrm>
            <a:off x="5338222" y="3169920"/>
            <a:ext cx="1" cy="3688080"/>
          </a:xfrm>
          <a:prstGeom prst="line">
            <a:avLst/>
          </a:prstGeom>
          <a:ln>
            <a:solidFill>
              <a:srgbClr val="85D6D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9" name="Connecteur droit 58">
            <a:extLst>
              <a:ext uri="{FF2B5EF4-FFF2-40B4-BE49-F238E27FC236}">
                <a16:creationId xmlns:a16="http://schemas.microsoft.com/office/drawing/2014/main" id="{3BACB33D-53B5-5148-A0A0-A89F885DB6F4}"/>
              </a:ext>
            </a:extLst>
          </p:cNvPr>
          <p:cNvCxnSpPr>
            <a:cxnSpLocks/>
          </p:cNvCxnSpPr>
          <p:nvPr/>
        </p:nvCxnSpPr>
        <p:spPr>
          <a:xfrm>
            <a:off x="9480376" y="2942705"/>
            <a:ext cx="0" cy="3915295"/>
          </a:xfrm>
          <a:prstGeom prst="line">
            <a:avLst/>
          </a:prstGeom>
          <a:ln>
            <a:solidFill>
              <a:srgbClr val="85D6DC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1492FFF0-F75C-A24A-8C7D-CC55FDC2379B}"/>
              </a:ext>
            </a:extLst>
          </p:cNvPr>
          <p:cNvCxnSpPr/>
          <p:nvPr/>
        </p:nvCxnSpPr>
        <p:spPr>
          <a:xfrm>
            <a:off x="5365125" y="287385"/>
            <a:ext cx="4115137" cy="0"/>
          </a:xfrm>
          <a:prstGeom prst="line">
            <a:avLst/>
          </a:prstGeom>
          <a:ln>
            <a:solidFill>
              <a:srgbClr val="FFA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B4CF4204-712B-8046-967B-82526DFCF2FB}"/>
              </a:ext>
            </a:extLst>
          </p:cNvPr>
          <p:cNvCxnSpPr/>
          <p:nvPr/>
        </p:nvCxnSpPr>
        <p:spPr>
          <a:xfrm>
            <a:off x="5338222" y="662462"/>
            <a:ext cx="4115137" cy="0"/>
          </a:xfrm>
          <a:prstGeom prst="line">
            <a:avLst/>
          </a:prstGeom>
          <a:ln>
            <a:solidFill>
              <a:srgbClr val="FFA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0D0DF71A-7CB0-B344-B209-7A203A845EA7}"/>
              </a:ext>
            </a:extLst>
          </p:cNvPr>
          <p:cNvCxnSpPr>
            <a:cxnSpLocks/>
            <a:stCxn id="52" idx="2"/>
            <a:endCxn id="54" idx="1"/>
          </p:cNvCxnSpPr>
          <p:nvPr/>
        </p:nvCxnSpPr>
        <p:spPr>
          <a:xfrm>
            <a:off x="7388697" y="1489776"/>
            <a:ext cx="846897" cy="415554"/>
          </a:xfrm>
          <a:prstGeom prst="straightConnector1">
            <a:avLst/>
          </a:prstGeom>
          <a:ln>
            <a:solidFill>
              <a:srgbClr val="FFA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A3B432F4-D73B-9A4E-8724-F16649E0B2D5}"/>
              </a:ext>
            </a:extLst>
          </p:cNvPr>
          <p:cNvCxnSpPr>
            <a:cxnSpLocks/>
            <a:stCxn id="52" idx="2"/>
            <a:endCxn id="53" idx="3"/>
          </p:cNvCxnSpPr>
          <p:nvPr/>
        </p:nvCxnSpPr>
        <p:spPr>
          <a:xfrm flipH="1">
            <a:off x="6487541" y="1489776"/>
            <a:ext cx="901156" cy="415554"/>
          </a:xfrm>
          <a:prstGeom prst="straightConnector1">
            <a:avLst/>
          </a:prstGeom>
          <a:ln>
            <a:solidFill>
              <a:srgbClr val="FFA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lèche vers le bas 71">
            <a:extLst>
              <a:ext uri="{FF2B5EF4-FFF2-40B4-BE49-F238E27FC236}">
                <a16:creationId xmlns:a16="http://schemas.microsoft.com/office/drawing/2014/main" id="{EA796754-7894-674F-9B57-C167C31C98D3}"/>
              </a:ext>
            </a:extLst>
          </p:cNvPr>
          <p:cNvSpPr/>
          <p:nvPr/>
        </p:nvSpPr>
        <p:spPr>
          <a:xfrm>
            <a:off x="7184480" y="2092330"/>
            <a:ext cx="434856" cy="302121"/>
          </a:xfrm>
          <a:prstGeom prst="downArrow">
            <a:avLst/>
          </a:prstGeom>
          <a:solidFill>
            <a:srgbClr val="FFAB00"/>
          </a:solidFill>
          <a:ln>
            <a:solidFill>
              <a:srgbClr val="FFA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6" name="Diagramme 75">
            <a:extLst>
              <a:ext uri="{FF2B5EF4-FFF2-40B4-BE49-F238E27FC236}">
                <a16:creationId xmlns:a16="http://schemas.microsoft.com/office/drawing/2014/main" id="{12994815-726E-F849-BD37-20C99D110A67}"/>
              </a:ext>
            </a:extLst>
          </p:cNvPr>
          <p:cNvGraphicFramePr/>
          <p:nvPr/>
        </p:nvGraphicFramePr>
        <p:xfrm>
          <a:off x="5187143" y="3429000"/>
          <a:ext cx="4434968" cy="2796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3" name="Rectangle 82">
            <a:extLst>
              <a:ext uri="{FF2B5EF4-FFF2-40B4-BE49-F238E27FC236}">
                <a16:creationId xmlns:a16="http://schemas.microsoft.com/office/drawing/2014/main" id="{A551BEB4-912A-414D-9D27-2FA875C0F4D2}"/>
              </a:ext>
            </a:extLst>
          </p:cNvPr>
          <p:cNvSpPr/>
          <p:nvPr/>
        </p:nvSpPr>
        <p:spPr>
          <a:xfrm>
            <a:off x="3055453" y="764704"/>
            <a:ext cx="1296144" cy="216024"/>
          </a:xfrm>
          <a:prstGeom prst="rect">
            <a:avLst/>
          </a:prstGeom>
          <a:solidFill>
            <a:srgbClr val="FF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Portage foncier</a:t>
            </a:r>
          </a:p>
        </p:txBody>
      </p: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1E2F94DF-078C-1842-92FD-75AFAEA79A38}"/>
              </a:ext>
            </a:extLst>
          </p:cNvPr>
          <p:cNvCxnSpPr>
            <a:cxnSpLocks/>
          </p:cNvCxnSpPr>
          <p:nvPr/>
        </p:nvCxnSpPr>
        <p:spPr>
          <a:xfrm flipH="1">
            <a:off x="3032874" y="0"/>
            <a:ext cx="0" cy="6876000"/>
          </a:xfrm>
          <a:prstGeom prst="line">
            <a:avLst/>
          </a:prstGeom>
          <a:ln w="66675">
            <a:solidFill>
              <a:srgbClr val="FFAC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CCECBBC9-7ED6-2F4D-86E8-A90C91D6F98F}"/>
              </a:ext>
            </a:extLst>
          </p:cNvPr>
          <p:cNvCxnSpPr>
            <a:cxnSpLocks/>
          </p:cNvCxnSpPr>
          <p:nvPr/>
        </p:nvCxnSpPr>
        <p:spPr>
          <a:xfrm>
            <a:off x="3226230" y="3169920"/>
            <a:ext cx="0" cy="3714464"/>
          </a:xfrm>
          <a:prstGeom prst="line">
            <a:avLst/>
          </a:prstGeom>
          <a:ln w="66675">
            <a:solidFill>
              <a:srgbClr val="85D6D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DE7F447B-9EA9-554F-BBD7-96CC23AC17CA}"/>
              </a:ext>
            </a:extLst>
          </p:cNvPr>
          <p:cNvSpPr/>
          <p:nvPr/>
        </p:nvSpPr>
        <p:spPr>
          <a:xfrm>
            <a:off x="3203883" y="3501008"/>
            <a:ext cx="1520517" cy="216024"/>
          </a:xfrm>
          <a:prstGeom prst="rect">
            <a:avLst/>
          </a:prstGeom>
          <a:solidFill>
            <a:srgbClr val="85D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Travaux préparatoires</a:t>
            </a:r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BE453A22-602A-834B-B45D-D87924DB7CB5}"/>
              </a:ext>
            </a:extLst>
          </p:cNvPr>
          <p:cNvCxnSpPr>
            <a:cxnSpLocks/>
          </p:cNvCxnSpPr>
          <p:nvPr/>
        </p:nvCxnSpPr>
        <p:spPr>
          <a:xfrm>
            <a:off x="5519936" y="6597352"/>
            <a:ext cx="0" cy="287032"/>
          </a:xfrm>
          <a:prstGeom prst="line">
            <a:avLst/>
          </a:prstGeom>
          <a:ln>
            <a:solidFill>
              <a:srgbClr val="FF43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7" name="Connecteur droit 106">
            <a:extLst>
              <a:ext uri="{FF2B5EF4-FFF2-40B4-BE49-F238E27FC236}">
                <a16:creationId xmlns:a16="http://schemas.microsoft.com/office/drawing/2014/main" id="{C0123831-1360-8F4F-919E-7ECA1D8FA28E}"/>
              </a:ext>
            </a:extLst>
          </p:cNvPr>
          <p:cNvCxnSpPr>
            <a:cxnSpLocks/>
          </p:cNvCxnSpPr>
          <p:nvPr/>
        </p:nvCxnSpPr>
        <p:spPr>
          <a:xfrm>
            <a:off x="9336360" y="6597352"/>
            <a:ext cx="0" cy="287032"/>
          </a:xfrm>
          <a:prstGeom prst="line">
            <a:avLst/>
          </a:prstGeom>
          <a:ln>
            <a:solidFill>
              <a:srgbClr val="FF437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50DEAC4-8378-1242-B820-C45D591F6FFE}"/>
              </a:ext>
            </a:extLst>
          </p:cNvPr>
          <p:cNvSpPr/>
          <p:nvPr/>
        </p:nvSpPr>
        <p:spPr>
          <a:xfrm>
            <a:off x="10128448" y="1340768"/>
            <a:ext cx="1368152" cy="2160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/>
              <a:t>Commercialisation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763BD08C-1005-064F-B034-EAD135583F5B}"/>
              </a:ext>
            </a:extLst>
          </p:cNvPr>
          <p:cNvCxnSpPr>
            <a:cxnSpLocks/>
          </p:cNvCxnSpPr>
          <p:nvPr/>
        </p:nvCxnSpPr>
        <p:spPr>
          <a:xfrm>
            <a:off x="11496600" y="0"/>
            <a:ext cx="0" cy="6858000"/>
          </a:xfrm>
          <a:prstGeom prst="line">
            <a:avLst/>
          </a:prstGeom>
          <a:ln w="666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4270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160</Words>
  <Application>Microsoft Macintosh PowerPoint</Application>
  <PresentationFormat>Grand écran</PresentationFormat>
  <Paragraphs>115</Paragraphs>
  <Slides>15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48</cp:revision>
  <cp:lastPrinted>2020-05-29T16:46:32Z</cp:lastPrinted>
  <dcterms:created xsi:type="dcterms:W3CDTF">2020-05-22T08:13:11Z</dcterms:created>
  <dcterms:modified xsi:type="dcterms:W3CDTF">2020-05-30T08:10:56Z</dcterms:modified>
</cp:coreProperties>
</file>